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44"/>
    </p:embeddedFont>
    <p:embeddedFont>
      <p:font typeface="Oranienbaum" panose="02000506080000020003" pitchFamily="2" charset="0"/>
      <p:regular r:id="rId45"/>
    </p:embeddedFont>
    <p:embeddedFont>
      <p:font typeface="Roboto Condensed Light" panose="020F0302020204030204" pitchFamily="34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9"/>
    <p:restoredTop sz="94668"/>
  </p:normalViewPr>
  <p:slideViewPr>
    <p:cSldViewPr snapToGrid="0">
      <p:cViewPr varScale="1">
        <p:scale>
          <a:sx n="187" d="100"/>
          <a:sy n="187" d="100"/>
        </p:scale>
        <p:origin x="968" y="-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6d2512f6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16d2512f6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16d2512f6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16d2512f6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d2512f6f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d2512f6f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6d2512f6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16d2512f6f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6d2512f6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6d2512f6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6d2512f6f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6d2512f6f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6d2512f6f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16d2512f6f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16d2512f6f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16d2512f6f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16d2512f6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16d2512f6f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16d2512f6f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16d2512f6f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35c3613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35c3613c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16d2512f6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16d2512f6f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6d2512f6f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16d2512f6f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6d2512f6f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16d2512f6f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16d2512f6f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16d2512f6f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16d2512f6f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16d2512f6f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16d2512f6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16d2512f6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16d2512f6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16d2512f6f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16d2512f6f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16d2512f6f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16d2512f6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16d2512f6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6d2512f6f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6d2512f6f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35c3613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35c3613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16d2512f6f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116d2512f6f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16d2512f6f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16d2512f6f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16d2512f6f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16d2512f6f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16d2512f6f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16d2512f6f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6d2512f6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6d2512f6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16d2512f6f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16d2512f6f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16d2512f6f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116d2512f6f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16d2512f6f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16d2512f6f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6d2512f6f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6d2512f6f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16d2512f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16d2512f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2b3de137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2b3de137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16d2512f6f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16d2512f6f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e2b3de137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e2b3de137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2b3de137c_0_19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e2b3de137c_0_19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2b3de137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e2b3de137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6d2512f6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6d2512f6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2b3de137c_0_20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e2b3de137c_0_20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6d2512f6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16d2512f6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2840" y="1523850"/>
            <a:ext cx="2298696" cy="5825846"/>
          </a:xfrm>
          <a:custGeom>
            <a:avLst/>
            <a:gdLst/>
            <a:ahLst/>
            <a:cxnLst/>
            <a:rect l="l" t="t" r="r" b="b"/>
            <a:pathLst>
              <a:path w="16063" h="40711" extrusionOk="0">
                <a:moveTo>
                  <a:pt x="8329" y="1"/>
                </a:moveTo>
                <a:cubicBezTo>
                  <a:pt x="7856" y="1"/>
                  <a:pt x="7503" y="14"/>
                  <a:pt x="7260" y="55"/>
                </a:cubicBezTo>
                <a:cubicBezTo>
                  <a:pt x="6704" y="163"/>
                  <a:pt x="6839" y="407"/>
                  <a:pt x="6921" y="515"/>
                </a:cubicBezTo>
                <a:cubicBezTo>
                  <a:pt x="7056" y="718"/>
                  <a:pt x="7233" y="976"/>
                  <a:pt x="7408" y="1219"/>
                </a:cubicBezTo>
                <a:cubicBezTo>
                  <a:pt x="7720" y="1693"/>
                  <a:pt x="7639" y="1842"/>
                  <a:pt x="7585" y="1910"/>
                </a:cubicBezTo>
                <a:cubicBezTo>
                  <a:pt x="7567" y="1927"/>
                  <a:pt x="7543" y="1935"/>
                  <a:pt x="7514" y="1935"/>
                </a:cubicBezTo>
                <a:cubicBezTo>
                  <a:pt x="7319" y="1935"/>
                  <a:pt x="6899" y="1580"/>
                  <a:pt x="6664" y="1368"/>
                </a:cubicBezTo>
                <a:cubicBezTo>
                  <a:pt x="6522" y="1248"/>
                  <a:pt x="6391" y="1168"/>
                  <a:pt x="6299" y="1168"/>
                </a:cubicBezTo>
                <a:cubicBezTo>
                  <a:pt x="6215" y="1168"/>
                  <a:pt x="6162" y="1234"/>
                  <a:pt x="6162" y="1395"/>
                </a:cubicBezTo>
                <a:lnTo>
                  <a:pt x="6162" y="3697"/>
                </a:lnTo>
                <a:cubicBezTo>
                  <a:pt x="6162" y="3831"/>
                  <a:pt x="6213" y="3906"/>
                  <a:pt x="6319" y="3906"/>
                </a:cubicBezTo>
                <a:cubicBezTo>
                  <a:pt x="6417" y="3906"/>
                  <a:pt x="6562" y="3841"/>
                  <a:pt x="6758" y="3697"/>
                </a:cubicBezTo>
                <a:cubicBezTo>
                  <a:pt x="7116" y="3427"/>
                  <a:pt x="7413" y="3207"/>
                  <a:pt x="7532" y="3207"/>
                </a:cubicBezTo>
                <a:cubicBezTo>
                  <a:pt x="7561" y="3207"/>
                  <a:pt x="7579" y="3221"/>
                  <a:pt x="7585" y="3251"/>
                </a:cubicBezTo>
                <a:cubicBezTo>
                  <a:pt x="7598" y="3413"/>
                  <a:pt x="7598" y="3549"/>
                  <a:pt x="7462" y="3711"/>
                </a:cubicBezTo>
                <a:cubicBezTo>
                  <a:pt x="7341" y="3860"/>
                  <a:pt x="7056" y="4158"/>
                  <a:pt x="6866" y="4388"/>
                </a:cubicBezTo>
                <a:cubicBezTo>
                  <a:pt x="6610" y="4699"/>
                  <a:pt x="6812" y="4768"/>
                  <a:pt x="6893" y="4768"/>
                </a:cubicBezTo>
                <a:lnTo>
                  <a:pt x="7354" y="4768"/>
                </a:lnTo>
                <a:lnTo>
                  <a:pt x="7354" y="4808"/>
                </a:lnTo>
                <a:lnTo>
                  <a:pt x="7354" y="5309"/>
                </a:lnTo>
                <a:cubicBezTo>
                  <a:pt x="6880" y="5391"/>
                  <a:pt x="6704" y="6041"/>
                  <a:pt x="7124" y="6230"/>
                </a:cubicBezTo>
                <a:cubicBezTo>
                  <a:pt x="7124" y="6230"/>
                  <a:pt x="3468" y="6691"/>
                  <a:pt x="3427" y="7300"/>
                </a:cubicBezTo>
                <a:cubicBezTo>
                  <a:pt x="3414" y="7747"/>
                  <a:pt x="4564" y="10089"/>
                  <a:pt x="5255" y="11702"/>
                </a:cubicBezTo>
                <a:lnTo>
                  <a:pt x="5255" y="11687"/>
                </a:lnTo>
                <a:cubicBezTo>
                  <a:pt x="5553" y="12365"/>
                  <a:pt x="5702" y="12839"/>
                  <a:pt x="5770" y="13137"/>
                </a:cubicBezTo>
                <a:cubicBezTo>
                  <a:pt x="5566" y="13110"/>
                  <a:pt x="5445" y="13083"/>
                  <a:pt x="5445" y="13083"/>
                </a:cubicBezTo>
                <a:cubicBezTo>
                  <a:pt x="5418" y="13079"/>
                  <a:pt x="5391" y="13077"/>
                  <a:pt x="5364" y="13077"/>
                </a:cubicBezTo>
                <a:cubicBezTo>
                  <a:pt x="5097" y="13077"/>
                  <a:pt x="4857" y="13259"/>
                  <a:pt x="4808" y="13529"/>
                </a:cubicBezTo>
                <a:cubicBezTo>
                  <a:pt x="4768" y="13773"/>
                  <a:pt x="4903" y="14017"/>
                  <a:pt x="5120" y="14112"/>
                </a:cubicBezTo>
                <a:cubicBezTo>
                  <a:pt x="4862" y="14085"/>
                  <a:pt x="4714" y="14058"/>
                  <a:pt x="4714" y="14058"/>
                </a:cubicBezTo>
                <a:cubicBezTo>
                  <a:pt x="4671" y="14052"/>
                  <a:pt x="4629" y="14049"/>
                  <a:pt x="4587" y="14049"/>
                </a:cubicBezTo>
                <a:cubicBezTo>
                  <a:pt x="4162" y="14049"/>
                  <a:pt x="3787" y="14356"/>
                  <a:pt x="3724" y="14775"/>
                </a:cubicBezTo>
                <a:cubicBezTo>
                  <a:pt x="3643" y="15250"/>
                  <a:pt x="3968" y="15696"/>
                  <a:pt x="4443" y="15764"/>
                </a:cubicBezTo>
                <a:cubicBezTo>
                  <a:pt x="4447" y="15769"/>
                  <a:pt x="4452" y="15772"/>
                  <a:pt x="4457" y="15774"/>
                </a:cubicBezTo>
                <a:lnTo>
                  <a:pt x="4457" y="15774"/>
                </a:lnTo>
                <a:cubicBezTo>
                  <a:pt x="4197" y="15749"/>
                  <a:pt x="4050" y="15737"/>
                  <a:pt x="4050" y="15737"/>
                </a:cubicBezTo>
                <a:cubicBezTo>
                  <a:pt x="4008" y="15732"/>
                  <a:pt x="3967" y="15729"/>
                  <a:pt x="3926" y="15729"/>
                </a:cubicBezTo>
                <a:cubicBezTo>
                  <a:pt x="3461" y="15729"/>
                  <a:pt x="3056" y="16077"/>
                  <a:pt x="2993" y="16550"/>
                </a:cubicBezTo>
                <a:cubicBezTo>
                  <a:pt x="2926" y="17064"/>
                  <a:pt x="3291" y="17538"/>
                  <a:pt x="3820" y="17606"/>
                </a:cubicBezTo>
                <a:cubicBezTo>
                  <a:pt x="3860" y="17606"/>
                  <a:pt x="4645" y="17700"/>
                  <a:pt x="5945" y="17769"/>
                </a:cubicBezTo>
                <a:cubicBezTo>
                  <a:pt x="5945" y="17769"/>
                  <a:pt x="5945" y="17863"/>
                  <a:pt x="5960" y="17890"/>
                </a:cubicBezTo>
                <a:cubicBezTo>
                  <a:pt x="6095" y="20788"/>
                  <a:pt x="6135" y="29645"/>
                  <a:pt x="4470" y="32287"/>
                </a:cubicBezTo>
                <a:cubicBezTo>
                  <a:pt x="4437" y="32284"/>
                  <a:pt x="4404" y="32283"/>
                  <a:pt x="4372" y="32283"/>
                </a:cubicBezTo>
                <a:cubicBezTo>
                  <a:pt x="3578" y="32283"/>
                  <a:pt x="2956" y="33072"/>
                  <a:pt x="3372" y="34074"/>
                </a:cubicBezTo>
                <a:cubicBezTo>
                  <a:pt x="1707" y="34141"/>
                  <a:pt x="732" y="35808"/>
                  <a:pt x="2005" y="37054"/>
                </a:cubicBezTo>
                <a:cubicBezTo>
                  <a:pt x="1" y="37960"/>
                  <a:pt x="95" y="39220"/>
                  <a:pt x="2520" y="40006"/>
                </a:cubicBezTo>
                <a:cubicBezTo>
                  <a:pt x="4618" y="40669"/>
                  <a:pt x="7558" y="40710"/>
                  <a:pt x="8329" y="40710"/>
                </a:cubicBezTo>
                <a:lnTo>
                  <a:pt x="9074" y="40710"/>
                </a:lnTo>
                <a:cubicBezTo>
                  <a:pt x="9087" y="40696"/>
                  <a:pt x="9087" y="40696"/>
                  <a:pt x="9101" y="40696"/>
                </a:cubicBezTo>
                <a:lnTo>
                  <a:pt x="9399" y="40696"/>
                </a:lnTo>
                <a:cubicBezTo>
                  <a:pt x="9494" y="40683"/>
                  <a:pt x="9589" y="40683"/>
                  <a:pt x="9697" y="40683"/>
                </a:cubicBezTo>
                <a:lnTo>
                  <a:pt x="9737" y="40683"/>
                </a:lnTo>
                <a:cubicBezTo>
                  <a:pt x="9833" y="40669"/>
                  <a:pt x="9941" y="40669"/>
                  <a:pt x="10049" y="40656"/>
                </a:cubicBezTo>
                <a:lnTo>
                  <a:pt x="10090" y="40656"/>
                </a:lnTo>
                <a:cubicBezTo>
                  <a:pt x="10198" y="40656"/>
                  <a:pt x="10306" y="40642"/>
                  <a:pt x="10415" y="40629"/>
                </a:cubicBezTo>
                <a:lnTo>
                  <a:pt x="10469" y="40629"/>
                </a:lnTo>
                <a:cubicBezTo>
                  <a:pt x="10577" y="40629"/>
                  <a:pt x="10700" y="40615"/>
                  <a:pt x="10808" y="40602"/>
                </a:cubicBezTo>
                <a:lnTo>
                  <a:pt x="10862" y="40602"/>
                </a:lnTo>
                <a:cubicBezTo>
                  <a:pt x="10983" y="40588"/>
                  <a:pt x="11106" y="40575"/>
                  <a:pt x="11214" y="40561"/>
                </a:cubicBezTo>
                <a:lnTo>
                  <a:pt x="11268" y="40561"/>
                </a:lnTo>
                <a:lnTo>
                  <a:pt x="11633" y="40521"/>
                </a:lnTo>
                <a:cubicBezTo>
                  <a:pt x="11661" y="40506"/>
                  <a:pt x="11675" y="40506"/>
                  <a:pt x="11688" y="40506"/>
                </a:cubicBezTo>
                <a:cubicBezTo>
                  <a:pt x="11810" y="40493"/>
                  <a:pt x="11931" y="40479"/>
                  <a:pt x="12067" y="40452"/>
                </a:cubicBezTo>
                <a:lnTo>
                  <a:pt x="12108" y="40452"/>
                </a:lnTo>
                <a:cubicBezTo>
                  <a:pt x="12243" y="40425"/>
                  <a:pt x="12365" y="40412"/>
                  <a:pt x="12487" y="40385"/>
                </a:cubicBezTo>
                <a:lnTo>
                  <a:pt x="12541" y="40385"/>
                </a:lnTo>
                <a:cubicBezTo>
                  <a:pt x="12663" y="40358"/>
                  <a:pt x="12785" y="40331"/>
                  <a:pt x="12921" y="40304"/>
                </a:cubicBezTo>
                <a:lnTo>
                  <a:pt x="12948" y="40304"/>
                </a:lnTo>
                <a:cubicBezTo>
                  <a:pt x="13083" y="40277"/>
                  <a:pt x="13204" y="40250"/>
                  <a:pt x="13327" y="40223"/>
                </a:cubicBezTo>
                <a:cubicBezTo>
                  <a:pt x="13340" y="40223"/>
                  <a:pt x="13354" y="40209"/>
                  <a:pt x="13354" y="40209"/>
                </a:cubicBezTo>
                <a:cubicBezTo>
                  <a:pt x="13489" y="40181"/>
                  <a:pt x="13611" y="40154"/>
                  <a:pt x="13746" y="40114"/>
                </a:cubicBezTo>
                <a:lnTo>
                  <a:pt x="13760" y="40114"/>
                </a:lnTo>
                <a:cubicBezTo>
                  <a:pt x="13882" y="40073"/>
                  <a:pt x="14017" y="40033"/>
                  <a:pt x="14139" y="40006"/>
                </a:cubicBezTo>
                <a:cubicBezTo>
                  <a:pt x="14519" y="39883"/>
                  <a:pt x="14844" y="39748"/>
                  <a:pt x="15100" y="39600"/>
                </a:cubicBezTo>
                <a:cubicBezTo>
                  <a:pt x="15737" y="39261"/>
                  <a:pt x="16062" y="38868"/>
                  <a:pt x="16062" y="38475"/>
                </a:cubicBezTo>
                <a:cubicBezTo>
                  <a:pt x="16062" y="38408"/>
                  <a:pt x="16062" y="38340"/>
                  <a:pt x="16048" y="38272"/>
                </a:cubicBezTo>
                <a:cubicBezTo>
                  <a:pt x="16035" y="38245"/>
                  <a:pt x="16021" y="38204"/>
                  <a:pt x="16008" y="38177"/>
                </a:cubicBezTo>
                <a:cubicBezTo>
                  <a:pt x="15967" y="38042"/>
                  <a:pt x="15873" y="37920"/>
                  <a:pt x="15765" y="37785"/>
                </a:cubicBezTo>
                <a:cubicBezTo>
                  <a:pt x="15521" y="37527"/>
                  <a:pt x="15155" y="37283"/>
                  <a:pt x="14654" y="37054"/>
                </a:cubicBezTo>
                <a:cubicBezTo>
                  <a:pt x="14817" y="36891"/>
                  <a:pt x="14952" y="36729"/>
                  <a:pt x="15046" y="36579"/>
                </a:cubicBezTo>
                <a:cubicBezTo>
                  <a:pt x="15087" y="36498"/>
                  <a:pt x="15127" y="36417"/>
                  <a:pt x="15155" y="36335"/>
                </a:cubicBezTo>
                <a:cubicBezTo>
                  <a:pt x="15344" y="35862"/>
                  <a:pt x="15209" y="35387"/>
                  <a:pt x="14911" y="34995"/>
                </a:cubicBezTo>
                <a:cubicBezTo>
                  <a:pt x="14857" y="34941"/>
                  <a:pt x="14802" y="34873"/>
                  <a:pt x="14735" y="34818"/>
                </a:cubicBezTo>
                <a:cubicBezTo>
                  <a:pt x="14532" y="34602"/>
                  <a:pt x="14261" y="34426"/>
                  <a:pt x="13963" y="34291"/>
                </a:cubicBezTo>
                <a:cubicBezTo>
                  <a:pt x="13882" y="34250"/>
                  <a:pt x="13800" y="34210"/>
                  <a:pt x="13706" y="34183"/>
                </a:cubicBezTo>
                <a:cubicBezTo>
                  <a:pt x="13571" y="34141"/>
                  <a:pt x="13435" y="34101"/>
                  <a:pt x="13286" y="34074"/>
                </a:cubicBezTo>
                <a:cubicBezTo>
                  <a:pt x="13313" y="34006"/>
                  <a:pt x="13340" y="33939"/>
                  <a:pt x="13354" y="33885"/>
                </a:cubicBezTo>
                <a:cubicBezTo>
                  <a:pt x="13394" y="33749"/>
                  <a:pt x="13408" y="33627"/>
                  <a:pt x="13421" y="33518"/>
                </a:cubicBezTo>
                <a:cubicBezTo>
                  <a:pt x="13447" y="32796"/>
                  <a:pt x="12932" y="32283"/>
                  <a:pt x="12286" y="32283"/>
                </a:cubicBezTo>
                <a:cubicBezTo>
                  <a:pt x="12254" y="32283"/>
                  <a:pt x="12222" y="32284"/>
                  <a:pt x="12189" y="32287"/>
                </a:cubicBezTo>
                <a:cubicBezTo>
                  <a:pt x="11579" y="31324"/>
                  <a:pt x="11200" y="29510"/>
                  <a:pt x="10956" y="27465"/>
                </a:cubicBezTo>
                <a:cubicBezTo>
                  <a:pt x="10808" y="26165"/>
                  <a:pt x="10727" y="24770"/>
                  <a:pt x="10685" y="23430"/>
                </a:cubicBezTo>
                <a:cubicBezTo>
                  <a:pt x="10672" y="23050"/>
                  <a:pt x="10658" y="22671"/>
                  <a:pt x="10645" y="22305"/>
                </a:cubicBezTo>
                <a:cubicBezTo>
                  <a:pt x="10618" y="20382"/>
                  <a:pt x="10658" y="18690"/>
                  <a:pt x="10713" y="17755"/>
                </a:cubicBezTo>
                <a:cubicBezTo>
                  <a:pt x="11850" y="17687"/>
                  <a:pt x="12541" y="17606"/>
                  <a:pt x="12596" y="17606"/>
                </a:cubicBezTo>
                <a:cubicBezTo>
                  <a:pt x="13110" y="17538"/>
                  <a:pt x="13475" y="17064"/>
                  <a:pt x="13408" y="16550"/>
                </a:cubicBezTo>
                <a:cubicBezTo>
                  <a:pt x="13358" y="16077"/>
                  <a:pt x="12953" y="15729"/>
                  <a:pt x="12488" y="15729"/>
                </a:cubicBezTo>
                <a:cubicBezTo>
                  <a:pt x="12448" y="15729"/>
                  <a:pt x="12406" y="15732"/>
                  <a:pt x="12365" y="15737"/>
                </a:cubicBezTo>
                <a:cubicBezTo>
                  <a:pt x="12353" y="15737"/>
                  <a:pt x="12223" y="15748"/>
                  <a:pt x="11989" y="15772"/>
                </a:cubicBezTo>
                <a:lnTo>
                  <a:pt x="11989" y="15772"/>
                </a:lnTo>
                <a:cubicBezTo>
                  <a:pt x="12447" y="15677"/>
                  <a:pt x="12757" y="15253"/>
                  <a:pt x="12690" y="14789"/>
                </a:cubicBezTo>
                <a:cubicBezTo>
                  <a:pt x="12616" y="14357"/>
                  <a:pt x="12250" y="14049"/>
                  <a:pt x="11827" y="14049"/>
                </a:cubicBezTo>
                <a:cubicBezTo>
                  <a:pt x="11786" y="14049"/>
                  <a:pt x="11744" y="14052"/>
                  <a:pt x="11702" y="14058"/>
                </a:cubicBezTo>
                <a:cubicBezTo>
                  <a:pt x="11702" y="14058"/>
                  <a:pt x="11552" y="14085"/>
                  <a:pt x="11295" y="14112"/>
                </a:cubicBezTo>
                <a:cubicBezTo>
                  <a:pt x="11512" y="14004"/>
                  <a:pt x="11633" y="13773"/>
                  <a:pt x="11593" y="13529"/>
                </a:cubicBezTo>
                <a:cubicBezTo>
                  <a:pt x="11545" y="13264"/>
                  <a:pt x="11314" y="13074"/>
                  <a:pt x="11063" y="13074"/>
                </a:cubicBezTo>
                <a:cubicBezTo>
                  <a:pt x="11032" y="13074"/>
                  <a:pt x="11001" y="13077"/>
                  <a:pt x="10970" y="13083"/>
                </a:cubicBezTo>
                <a:cubicBezTo>
                  <a:pt x="10956" y="13083"/>
                  <a:pt x="10943" y="13096"/>
                  <a:pt x="10889" y="13096"/>
                </a:cubicBezTo>
                <a:cubicBezTo>
                  <a:pt x="10943" y="12812"/>
                  <a:pt x="11187" y="12202"/>
                  <a:pt x="11498" y="11485"/>
                </a:cubicBezTo>
                <a:lnTo>
                  <a:pt x="11702" y="11037"/>
                </a:lnTo>
                <a:cubicBezTo>
                  <a:pt x="11837" y="10726"/>
                  <a:pt x="11973" y="10414"/>
                  <a:pt x="12121" y="10089"/>
                </a:cubicBezTo>
                <a:cubicBezTo>
                  <a:pt x="12229" y="9860"/>
                  <a:pt x="12338" y="9629"/>
                  <a:pt x="12433" y="9399"/>
                </a:cubicBezTo>
                <a:cubicBezTo>
                  <a:pt x="12473" y="9318"/>
                  <a:pt x="12500" y="9250"/>
                  <a:pt x="12541" y="9168"/>
                </a:cubicBezTo>
                <a:cubicBezTo>
                  <a:pt x="12609" y="9020"/>
                  <a:pt x="12663" y="8885"/>
                  <a:pt x="12731" y="8735"/>
                </a:cubicBezTo>
                <a:lnTo>
                  <a:pt x="12812" y="8533"/>
                </a:lnTo>
                <a:cubicBezTo>
                  <a:pt x="12866" y="8397"/>
                  <a:pt x="12921" y="8275"/>
                  <a:pt x="12975" y="8153"/>
                </a:cubicBezTo>
                <a:cubicBezTo>
                  <a:pt x="12988" y="8099"/>
                  <a:pt x="13015" y="8045"/>
                  <a:pt x="13029" y="7991"/>
                </a:cubicBezTo>
                <a:cubicBezTo>
                  <a:pt x="13137" y="7720"/>
                  <a:pt x="13204" y="7503"/>
                  <a:pt x="13218" y="7368"/>
                </a:cubicBezTo>
                <a:cubicBezTo>
                  <a:pt x="13231" y="7341"/>
                  <a:pt x="13231" y="7327"/>
                  <a:pt x="13231" y="7300"/>
                </a:cubicBezTo>
                <a:cubicBezTo>
                  <a:pt x="13218" y="7232"/>
                  <a:pt x="13164" y="7151"/>
                  <a:pt x="13056" y="7083"/>
                </a:cubicBezTo>
                <a:cubicBezTo>
                  <a:pt x="12934" y="6989"/>
                  <a:pt x="12731" y="6907"/>
                  <a:pt x="12500" y="6826"/>
                </a:cubicBezTo>
                <a:cubicBezTo>
                  <a:pt x="12460" y="6812"/>
                  <a:pt x="12406" y="6799"/>
                  <a:pt x="12352" y="6785"/>
                </a:cubicBezTo>
                <a:cubicBezTo>
                  <a:pt x="12256" y="6758"/>
                  <a:pt x="12148" y="6718"/>
                  <a:pt x="12040" y="6691"/>
                </a:cubicBezTo>
                <a:lnTo>
                  <a:pt x="11715" y="6609"/>
                </a:lnTo>
                <a:cubicBezTo>
                  <a:pt x="10685" y="6379"/>
                  <a:pt x="9535" y="6230"/>
                  <a:pt x="9535" y="6230"/>
                </a:cubicBezTo>
                <a:cubicBezTo>
                  <a:pt x="9683" y="6189"/>
                  <a:pt x="9765" y="6054"/>
                  <a:pt x="9765" y="5905"/>
                </a:cubicBezTo>
                <a:cubicBezTo>
                  <a:pt x="9779" y="5878"/>
                  <a:pt x="9765" y="5851"/>
                  <a:pt x="9765" y="5837"/>
                </a:cubicBezTo>
                <a:cubicBezTo>
                  <a:pt x="9752" y="5647"/>
                  <a:pt x="9656" y="5458"/>
                  <a:pt x="9467" y="5363"/>
                </a:cubicBezTo>
                <a:cubicBezTo>
                  <a:pt x="9427" y="5336"/>
                  <a:pt x="9358" y="5309"/>
                  <a:pt x="9304" y="5309"/>
                </a:cubicBezTo>
                <a:lnTo>
                  <a:pt x="9304" y="4768"/>
                </a:lnTo>
                <a:lnTo>
                  <a:pt x="9765" y="4768"/>
                </a:lnTo>
                <a:cubicBezTo>
                  <a:pt x="9765" y="4768"/>
                  <a:pt x="9914" y="4741"/>
                  <a:pt x="9887" y="4591"/>
                </a:cubicBezTo>
                <a:cubicBezTo>
                  <a:pt x="9873" y="4537"/>
                  <a:pt x="9846" y="4470"/>
                  <a:pt x="9779" y="4388"/>
                </a:cubicBezTo>
                <a:cubicBezTo>
                  <a:pt x="9697" y="4266"/>
                  <a:pt x="9602" y="4145"/>
                  <a:pt x="9508" y="4036"/>
                </a:cubicBezTo>
                <a:cubicBezTo>
                  <a:pt x="9385" y="3901"/>
                  <a:pt x="9264" y="3778"/>
                  <a:pt x="9183" y="3684"/>
                </a:cubicBezTo>
                <a:cubicBezTo>
                  <a:pt x="9169" y="3670"/>
                  <a:pt x="9156" y="3643"/>
                  <a:pt x="9129" y="3630"/>
                </a:cubicBezTo>
                <a:cubicBezTo>
                  <a:pt x="9074" y="3549"/>
                  <a:pt x="9074" y="3372"/>
                  <a:pt x="9074" y="3251"/>
                </a:cubicBezTo>
                <a:cubicBezTo>
                  <a:pt x="9089" y="3248"/>
                  <a:pt x="9106" y="3246"/>
                  <a:pt x="9125" y="3246"/>
                </a:cubicBezTo>
                <a:cubicBezTo>
                  <a:pt x="9288" y="3246"/>
                  <a:pt x="9617" y="3353"/>
                  <a:pt x="9968" y="3643"/>
                </a:cubicBezTo>
                <a:cubicBezTo>
                  <a:pt x="10104" y="3778"/>
                  <a:pt x="10212" y="3847"/>
                  <a:pt x="10306" y="3874"/>
                </a:cubicBezTo>
                <a:cubicBezTo>
                  <a:pt x="10333" y="3887"/>
                  <a:pt x="10360" y="3887"/>
                  <a:pt x="10375" y="3901"/>
                </a:cubicBezTo>
                <a:cubicBezTo>
                  <a:pt x="10415" y="3901"/>
                  <a:pt x="10456" y="3874"/>
                  <a:pt x="10469" y="3847"/>
                </a:cubicBezTo>
                <a:cubicBezTo>
                  <a:pt x="10496" y="3806"/>
                  <a:pt x="10496" y="3765"/>
                  <a:pt x="10496" y="3697"/>
                </a:cubicBezTo>
                <a:lnTo>
                  <a:pt x="10496" y="1328"/>
                </a:lnTo>
                <a:cubicBezTo>
                  <a:pt x="10496" y="1246"/>
                  <a:pt x="10483" y="1192"/>
                  <a:pt x="10456" y="1165"/>
                </a:cubicBezTo>
                <a:cubicBezTo>
                  <a:pt x="10434" y="1149"/>
                  <a:pt x="10409" y="1141"/>
                  <a:pt x="10381" y="1141"/>
                </a:cubicBezTo>
                <a:cubicBezTo>
                  <a:pt x="10338" y="1141"/>
                  <a:pt x="10288" y="1159"/>
                  <a:pt x="10239" y="1192"/>
                </a:cubicBezTo>
                <a:cubicBezTo>
                  <a:pt x="10198" y="1219"/>
                  <a:pt x="10144" y="1274"/>
                  <a:pt x="10090" y="1328"/>
                </a:cubicBezTo>
                <a:cubicBezTo>
                  <a:pt x="10062" y="1355"/>
                  <a:pt x="10049" y="1395"/>
                  <a:pt x="10022" y="1422"/>
                </a:cubicBezTo>
                <a:cubicBezTo>
                  <a:pt x="9995" y="1463"/>
                  <a:pt x="9954" y="1517"/>
                  <a:pt x="9887" y="1572"/>
                </a:cubicBezTo>
                <a:cubicBezTo>
                  <a:pt x="9710" y="1720"/>
                  <a:pt x="9454" y="1869"/>
                  <a:pt x="9277" y="1924"/>
                </a:cubicBezTo>
                <a:cubicBezTo>
                  <a:pt x="9250" y="1937"/>
                  <a:pt x="9237" y="1937"/>
                  <a:pt x="9210" y="1951"/>
                </a:cubicBezTo>
                <a:lnTo>
                  <a:pt x="9114" y="1951"/>
                </a:lnTo>
                <a:cubicBezTo>
                  <a:pt x="9101" y="1951"/>
                  <a:pt x="9087" y="1924"/>
                  <a:pt x="9074" y="1910"/>
                </a:cubicBezTo>
                <a:cubicBezTo>
                  <a:pt x="9060" y="1720"/>
                  <a:pt x="9033" y="1517"/>
                  <a:pt x="9250" y="1219"/>
                </a:cubicBezTo>
                <a:cubicBezTo>
                  <a:pt x="9277" y="1192"/>
                  <a:pt x="9318" y="1151"/>
                  <a:pt x="9345" y="1111"/>
                </a:cubicBezTo>
                <a:cubicBezTo>
                  <a:pt x="9521" y="853"/>
                  <a:pt x="9752" y="555"/>
                  <a:pt x="9792" y="366"/>
                </a:cubicBezTo>
                <a:cubicBezTo>
                  <a:pt x="9806" y="326"/>
                  <a:pt x="9806" y="298"/>
                  <a:pt x="9806" y="271"/>
                </a:cubicBezTo>
                <a:cubicBezTo>
                  <a:pt x="9806" y="244"/>
                  <a:pt x="9792" y="230"/>
                  <a:pt x="9779" y="203"/>
                </a:cubicBezTo>
                <a:cubicBezTo>
                  <a:pt x="9765" y="190"/>
                  <a:pt x="9752" y="176"/>
                  <a:pt x="9737" y="176"/>
                </a:cubicBezTo>
                <a:cubicBezTo>
                  <a:pt x="9724" y="163"/>
                  <a:pt x="9724" y="149"/>
                  <a:pt x="9710" y="149"/>
                </a:cubicBezTo>
                <a:lnTo>
                  <a:pt x="9629" y="109"/>
                </a:lnTo>
                <a:cubicBezTo>
                  <a:pt x="9616" y="109"/>
                  <a:pt x="9602" y="109"/>
                  <a:pt x="9589" y="95"/>
                </a:cubicBezTo>
                <a:cubicBezTo>
                  <a:pt x="9562" y="82"/>
                  <a:pt x="9521" y="82"/>
                  <a:pt x="9467" y="68"/>
                </a:cubicBezTo>
                <a:lnTo>
                  <a:pt x="9440" y="68"/>
                </a:lnTo>
                <a:cubicBezTo>
                  <a:pt x="9385" y="55"/>
                  <a:pt x="9331" y="41"/>
                  <a:pt x="9277" y="41"/>
                </a:cubicBezTo>
                <a:lnTo>
                  <a:pt x="9250" y="41"/>
                </a:lnTo>
                <a:cubicBezTo>
                  <a:pt x="9183" y="28"/>
                  <a:pt x="9101" y="28"/>
                  <a:pt x="9033" y="14"/>
                </a:cubicBezTo>
                <a:lnTo>
                  <a:pt x="9006" y="14"/>
                </a:lnTo>
                <a:cubicBezTo>
                  <a:pt x="8925" y="14"/>
                  <a:pt x="8844" y="14"/>
                  <a:pt x="8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562465" y="1523850"/>
            <a:ext cx="2298696" cy="5825846"/>
          </a:xfrm>
          <a:custGeom>
            <a:avLst/>
            <a:gdLst/>
            <a:ahLst/>
            <a:cxnLst/>
            <a:rect l="l" t="t" r="r" b="b"/>
            <a:pathLst>
              <a:path w="16063" h="40711" extrusionOk="0">
                <a:moveTo>
                  <a:pt x="8329" y="1"/>
                </a:moveTo>
                <a:cubicBezTo>
                  <a:pt x="7856" y="1"/>
                  <a:pt x="7503" y="14"/>
                  <a:pt x="7260" y="55"/>
                </a:cubicBezTo>
                <a:cubicBezTo>
                  <a:pt x="6704" y="163"/>
                  <a:pt x="6839" y="407"/>
                  <a:pt x="6921" y="515"/>
                </a:cubicBezTo>
                <a:cubicBezTo>
                  <a:pt x="7056" y="718"/>
                  <a:pt x="7233" y="976"/>
                  <a:pt x="7408" y="1219"/>
                </a:cubicBezTo>
                <a:cubicBezTo>
                  <a:pt x="7720" y="1693"/>
                  <a:pt x="7639" y="1842"/>
                  <a:pt x="7585" y="1910"/>
                </a:cubicBezTo>
                <a:cubicBezTo>
                  <a:pt x="7567" y="1927"/>
                  <a:pt x="7543" y="1935"/>
                  <a:pt x="7514" y="1935"/>
                </a:cubicBezTo>
                <a:cubicBezTo>
                  <a:pt x="7319" y="1935"/>
                  <a:pt x="6899" y="1580"/>
                  <a:pt x="6664" y="1368"/>
                </a:cubicBezTo>
                <a:cubicBezTo>
                  <a:pt x="6522" y="1248"/>
                  <a:pt x="6391" y="1168"/>
                  <a:pt x="6299" y="1168"/>
                </a:cubicBezTo>
                <a:cubicBezTo>
                  <a:pt x="6215" y="1168"/>
                  <a:pt x="6162" y="1234"/>
                  <a:pt x="6162" y="1395"/>
                </a:cubicBezTo>
                <a:lnTo>
                  <a:pt x="6162" y="3697"/>
                </a:lnTo>
                <a:cubicBezTo>
                  <a:pt x="6162" y="3831"/>
                  <a:pt x="6213" y="3906"/>
                  <a:pt x="6319" y="3906"/>
                </a:cubicBezTo>
                <a:cubicBezTo>
                  <a:pt x="6417" y="3906"/>
                  <a:pt x="6562" y="3841"/>
                  <a:pt x="6758" y="3697"/>
                </a:cubicBezTo>
                <a:cubicBezTo>
                  <a:pt x="7116" y="3427"/>
                  <a:pt x="7413" y="3207"/>
                  <a:pt x="7532" y="3207"/>
                </a:cubicBezTo>
                <a:cubicBezTo>
                  <a:pt x="7561" y="3207"/>
                  <a:pt x="7579" y="3221"/>
                  <a:pt x="7585" y="3251"/>
                </a:cubicBezTo>
                <a:cubicBezTo>
                  <a:pt x="7598" y="3413"/>
                  <a:pt x="7598" y="3549"/>
                  <a:pt x="7462" y="3711"/>
                </a:cubicBezTo>
                <a:cubicBezTo>
                  <a:pt x="7341" y="3860"/>
                  <a:pt x="7056" y="4158"/>
                  <a:pt x="6866" y="4388"/>
                </a:cubicBezTo>
                <a:cubicBezTo>
                  <a:pt x="6610" y="4699"/>
                  <a:pt x="6812" y="4768"/>
                  <a:pt x="6893" y="4768"/>
                </a:cubicBezTo>
                <a:lnTo>
                  <a:pt x="7354" y="4768"/>
                </a:lnTo>
                <a:lnTo>
                  <a:pt x="7354" y="4808"/>
                </a:lnTo>
                <a:lnTo>
                  <a:pt x="7354" y="5309"/>
                </a:lnTo>
                <a:cubicBezTo>
                  <a:pt x="6880" y="5391"/>
                  <a:pt x="6704" y="6041"/>
                  <a:pt x="7124" y="6230"/>
                </a:cubicBezTo>
                <a:cubicBezTo>
                  <a:pt x="7124" y="6230"/>
                  <a:pt x="3468" y="6691"/>
                  <a:pt x="3427" y="7300"/>
                </a:cubicBezTo>
                <a:cubicBezTo>
                  <a:pt x="3414" y="7747"/>
                  <a:pt x="4564" y="10089"/>
                  <a:pt x="5255" y="11702"/>
                </a:cubicBezTo>
                <a:lnTo>
                  <a:pt x="5255" y="11687"/>
                </a:lnTo>
                <a:cubicBezTo>
                  <a:pt x="5553" y="12365"/>
                  <a:pt x="5702" y="12839"/>
                  <a:pt x="5770" y="13137"/>
                </a:cubicBezTo>
                <a:cubicBezTo>
                  <a:pt x="5566" y="13110"/>
                  <a:pt x="5445" y="13083"/>
                  <a:pt x="5445" y="13083"/>
                </a:cubicBezTo>
                <a:cubicBezTo>
                  <a:pt x="5418" y="13079"/>
                  <a:pt x="5391" y="13077"/>
                  <a:pt x="5364" y="13077"/>
                </a:cubicBezTo>
                <a:cubicBezTo>
                  <a:pt x="5097" y="13077"/>
                  <a:pt x="4857" y="13259"/>
                  <a:pt x="4808" y="13529"/>
                </a:cubicBezTo>
                <a:cubicBezTo>
                  <a:pt x="4768" y="13773"/>
                  <a:pt x="4903" y="14017"/>
                  <a:pt x="5120" y="14112"/>
                </a:cubicBezTo>
                <a:cubicBezTo>
                  <a:pt x="4862" y="14085"/>
                  <a:pt x="4714" y="14058"/>
                  <a:pt x="4714" y="14058"/>
                </a:cubicBezTo>
                <a:cubicBezTo>
                  <a:pt x="4671" y="14052"/>
                  <a:pt x="4629" y="14049"/>
                  <a:pt x="4587" y="14049"/>
                </a:cubicBezTo>
                <a:cubicBezTo>
                  <a:pt x="4162" y="14049"/>
                  <a:pt x="3787" y="14356"/>
                  <a:pt x="3724" y="14775"/>
                </a:cubicBezTo>
                <a:cubicBezTo>
                  <a:pt x="3643" y="15250"/>
                  <a:pt x="3968" y="15696"/>
                  <a:pt x="4443" y="15764"/>
                </a:cubicBezTo>
                <a:cubicBezTo>
                  <a:pt x="4447" y="15769"/>
                  <a:pt x="4452" y="15772"/>
                  <a:pt x="4457" y="15774"/>
                </a:cubicBezTo>
                <a:lnTo>
                  <a:pt x="4457" y="15774"/>
                </a:lnTo>
                <a:cubicBezTo>
                  <a:pt x="4197" y="15749"/>
                  <a:pt x="4050" y="15737"/>
                  <a:pt x="4050" y="15737"/>
                </a:cubicBezTo>
                <a:cubicBezTo>
                  <a:pt x="4008" y="15732"/>
                  <a:pt x="3967" y="15729"/>
                  <a:pt x="3926" y="15729"/>
                </a:cubicBezTo>
                <a:cubicBezTo>
                  <a:pt x="3461" y="15729"/>
                  <a:pt x="3056" y="16077"/>
                  <a:pt x="2993" y="16550"/>
                </a:cubicBezTo>
                <a:cubicBezTo>
                  <a:pt x="2926" y="17064"/>
                  <a:pt x="3291" y="17538"/>
                  <a:pt x="3820" y="17606"/>
                </a:cubicBezTo>
                <a:cubicBezTo>
                  <a:pt x="3860" y="17606"/>
                  <a:pt x="4645" y="17700"/>
                  <a:pt x="5945" y="17769"/>
                </a:cubicBezTo>
                <a:cubicBezTo>
                  <a:pt x="5945" y="17769"/>
                  <a:pt x="5945" y="17863"/>
                  <a:pt x="5960" y="17890"/>
                </a:cubicBezTo>
                <a:cubicBezTo>
                  <a:pt x="6095" y="20788"/>
                  <a:pt x="6135" y="29645"/>
                  <a:pt x="4470" y="32287"/>
                </a:cubicBezTo>
                <a:cubicBezTo>
                  <a:pt x="4437" y="32284"/>
                  <a:pt x="4404" y="32283"/>
                  <a:pt x="4372" y="32283"/>
                </a:cubicBezTo>
                <a:cubicBezTo>
                  <a:pt x="3578" y="32283"/>
                  <a:pt x="2956" y="33072"/>
                  <a:pt x="3372" y="34074"/>
                </a:cubicBezTo>
                <a:cubicBezTo>
                  <a:pt x="1707" y="34141"/>
                  <a:pt x="732" y="35808"/>
                  <a:pt x="2005" y="37054"/>
                </a:cubicBezTo>
                <a:cubicBezTo>
                  <a:pt x="1" y="37960"/>
                  <a:pt x="95" y="39220"/>
                  <a:pt x="2520" y="40006"/>
                </a:cubicBezTo>
                <a:cubicBezTo>
                  <a:pt x="4618" y="40669"/>
                  <a:pt x="7558" y="40710"/>
                  <a:pt x="8329" y="40710"/>
                </a:cubicBezTo>
                <a:lnTo>
                  <a:pt x="9074" y="40710"/>
                </a:lnTo>
                <a:cubicBezTo>
                  <a:pt x="9087" y="40696"/>
                  <a:pt x="9087" y="40696"/>
                  <a:pt x="9101" y="40696"/>
                </a:cubicBezTo>
                <a:lnTo>
                  <a:pt x="9399" y="40696"/>
                </a:lnTo>
                <a:cubicBezTo>
                  <a:pt x="9494" y="40683"/>
                  <a:pt x="9589" y="40683"/>
                  <a:pt x="9697" y="40683"/>
                </a:cubicBezTo>
                <a:lnTo>
                  <a:pt x="9737" y="40683"/>
                </a:lnTo>
                <a:cubicBezTo>
                  <a:pt x="9833" y="40669"/>
                  <a:pt x="9941" y="40669"/>
                  <a:pt x="10049" y="40656"/>
                </a:cubicBezTo>
                <a:lnTo>
                  <a:pt x="10090" y="40656"/>
                </a:lnTo>
                <a:cubicBezTo>
                  <a:pt x="10198" y="40656"/>
                  <a:pt x="10306" y="40642"/>
                  <a:pt x="10415" y="40629"/>
                </a:cubicBezTo>
                <a:lnTo>
                  <a:pt x="10469" y="40629"/>
                </a:lnTo>
                <a:cubicBezTo>
                  <a:pt x="10577" y="40629"/>
                  <a:pt x="10700" y="40615"/>
                  <a:pt x="10808" y="40602"/>
                </a:cubicBezTo>
                <a:lnTo>
                  <a:pt x="10862" y="40602"/>
                </a:lnTo>
                <a:cubicBezTo>
                  <a:pt x="10983" y="40588"/>
                  <a:pt x="11106" y="40575"/>
                  <a:pt x="11214" y="40561"/>
                </a:cubicBezTo>
                <a:lnTo>
                  <a:pt x="11268" y="40561"/>
                </a:lnTo>
                <a:lnTo>
                  <a:pt x="11633" y="40521"/>
                </a:lnTo>
                <a:cubicBezTo>
                  <a:pt x="11661" y="40506"/>
                  <a:pt x="11675" y="40506"/>
                  <a:pt x="11688" y="40506"/>
                </a:cubicBezTo>
                <a:cubicBezTo>
                  <a:pt x="11810" y="40493"/>
                  <a:pt x="11931" y="40479"/>
                  <a:pt x="12067" y="40452"/>
                </a:cubicBezTo>
                <a:lnTo>
                  <a:pt x="12108" y="40452"/>
                </a:lnTo>
                <a:cubicBezTo>
                  <a:pt x="12243" y="40425"/>
                  <a:pt x="12365" y="40412"/>
                  <a:pt x="12487" y="40385"/>
                </a:cubicBezTo>
                <a:lnTo>
                  <a:pt x="12541" y="40385"/>
                </a:lnTo>
                <a:cubicBezTo>
                  <a:pt x="12663" y="40358"/>
                  <a:pt x="12785" y="40331"/>
                  <a:pt x="12921" y="40304"/>
                </a:cubicBezTo>
                <a:lnTo>
                  <a:pt x="12948" y="40304"/>
                </a:lnTo>
                <a:cubicBezTo>
                  <a:pt x="13083" y="40277"/>
                  <a:pt x="13204" y="40250"/>
                  <a:pt x="13327" y="40223"/>
                </a:cubicBezTo>
                <a:cubicBezTo>
                  <a:pt x="13340" y="40223"/>
                  <a:pt x="13354" y="40209"/>
                  <a:pt x="13354" y="40209"/>
                </a:cubicBezTo>
                <a:cubicBezTo>
                  <a:pt x="13489" y="40181"/>
                  <a:pt x="13611" y="40154"/>
                  <a:pt x="13746" y="40114"/>
                </a:cubicBezTo>
                <a:lnTo>
                  <a:pt x="13760" y="40114"/>
                </a:lnTo>
                <a:cubicBezTo>
                  <a:pt x="13882" y="40073"/>
                  <a:pt x="14017" y="40033"/>
                  <a:pt x="14139" y="40006"/>
                </a:cubicBezTo>
                <a:cubicBezTo>
                  <a:pt x="14519" y="39883"/>
                  <a:pt x="14844" y="39748"/>
                  <a:pt x="15100" y="39600"/>
                </a:cubicBezTo>
                <a:cubicBezTo>
                  <a:pt x="15737" y="39261"/>
                  <a:pt x="16062" y="38868"/>
                  <a:pt x="16062" y="38475"/>
                </a:cubicBezTo>
                <a:cubicBezTo>
                  <a:pt x="16062" y="38408"/>
                  <a:pt x="16062" y="38340"/>
                  <a:pt x="16048" y="38272"/>
                </a:cubicBezTo>
                <a:cubicBezTo>
                  <a:pt x="16035" y="38245"/>
                  <a:pt x="16021" y="38204"/>
                  <a:pt x="16008" y="38177"/>
                </a:cubicBezTo>
                <a:cubicBezTo>
                  <a:pt x="15967" y="38042"/>
                  <a:pt x="15873" y="37920"/>
                  <a:pt x="15765" y="37785"/>
                </a:cubicBezTo>
                <a:cubicBezTo>
                  <a:pt x="15521" y="37527"/>
                  <a:pt x="15155" y="37283"/>
                  <a:pt x="14654" y="37054"/>
                </a:cubicBezTo>
                <a:cubicBezTo>
                  <a:pt x="14817" y="36891"/>
                  <a:pt x="14952" y="36729"/>
                  <a:pt x="15046" y="36579"/>
                </a:cubicBezTo>
                <a:cubicBezTo>
                  <a:pt x="15087" y="36498"/>
                  <a:pt x="15127" y="36417"/>
                  <a:pt x="15155" y="36335"/>
                </a:cubicBezTo>
                <a:cubicBezTo>
                  <a:pt x="15344" y="35862"/>
                  <a:pt x="15209" y="35387"/>
                  <a:pt x="14911" y="34995"/>
                </a:cubicBezTo>
                <a:cubicBezTo>
                  <a:pt x="14857" y="34941"/>
                  <a:pt x="14802" y="34873"/>
                  <a:pt x="14735" y="34818"/>
                </a:cubicBezTo>
                <a:cubicBezTo>
                  <a:pt x="14532" y="34602"/>
                  <a:pt x="14261" y="34426"/>
                  <a:pt x="13963" y="34291"/>
                </a:cubicBezTo>
                <a:cubicBezTo>
                  <a:pt x="13882" y="34250"/>
                  <a:pt x="13800" y="34210"/>
                  <a:pt x="13706" y="34183"/>
                </a:cubicBezTo>
                <a:cubicBezTo>
                  <a:pt x="13571" y="34141"/>
                  <a:pt x="13435" y="34101"/>
                  <a:pt x="13286" y="34074"/>
                </a:cubicBezTo>
                <a:cubicBezTo>
                  <a:pt x="13313" y="34006"/>
                  <a:pt x="13340" y="33939"/>
                  <a:pt x="13354" y="33885"/>
                </a:cubicBezTo>
                <a:cubicBezTo>
                  <a:pt x="13394" y="33749"/>
                  <a:pt x="13408" y="33627"/>
                  <a:pt x="13421" y="33518"/>
                </a:cubicBezTo>
                <a:cubicBezTo>
                  <a:pt x="13447" y="32796"/>
                  <a:pt x="12932" y="32283"/>
                  <a:pt x="12286" y="32283"/>
                </a:cubicBezTo>
                <a:cubicBezTo>
                  <a:pt x="12254" y="32283"/>
                  <a:pt x="12222" y="32284"/>
                  <a:pt x="12189" y="32287"/>
                </a:cubicBezTo>
                <a:cubicBezTo>
                  <a:pt x="11579" y="31324"/>
                  <a:pt x="11200" y="29510"/>
                  <a:pt x="10956" y="27465"/>
                </a:cubicBezTo>
                <a:cubicBezTo>
                  <a:pt x="10808" y="26165"/>
                  <a:pt x="10727" y="24770"/>
                  <a:pt x="10685" y="23430"/>
                </a:cubicBezTo>
                <a:cubicBezTo>
                  <a:pt x="10672" y="23050"/>
                  <a:pt x="10658" y="22671"/>
                  <a:pt x="10645" y="22305"/>
                </a:cubicBezTo>
                <a:cubicBezTo>
                  <a:pt x="10618" y="20382"/>
                  <a:pt x="10658" y="18690"/>
                  <a:pt x="10713" y="17755"/>
                </a:cubicBezTo>
                <a:cubicBezTo>
                  <a:pt x="11850" y="17687"/>
                  <a:pt x="12541" y="17606"/>
                  <a:pt x="12596" y="17606"/>
                </a:cubicBezTo>
                <a:cubicBezTo>
                  <a:pt x="13110" y="17538"/>
                  <a:pt x="13475" y="17064"/>
                  <a:pt x="13408" y="16550"/>
                </a:cubicBezTo>
                <a:cubicBezTo>
                  <a:pt x="13358" y="16077"/>
                  <a:pt x="12953" y="15729"/>
                  <a:pt x="12488" y="15729"/>
                </a:cubicBezTo>
                <a:cubicBezTo>
                  <a:pt x="12448" y="15729"/>
                  <a:pt x="12406" y="15732"/>
                  <a:pt x="12365" y="15737"/>
                </a:cubicBezTo>
                <a:cubicBezTo>
                  <a:pt x="12353" y="15737"/>
                  <a:pt x="12223" y="15748"/>
                  <a:pt x="11989" y="15772"/>
                </a:cubicBezTo>
                <a:lnTo>
                  <a:pt x="11989" y="15772"/>
                </a:lnTo>
                <a:cubicBezTo>
                  <a:pt x="12447" y="15677"/>
                  <a:pt x="12757" y="15253"/>
                  <a:pt x="12690" y="14789"/>
                </a:cubicBezTo>
                <a:cubicBezTo>
                  <a:pt x="12616" y="14357"/>
                  <a:pt x="12250" y="14049"/>
                  <a:pt x="11827" y="14049"/>
                </a:cubicBezTo>
                <a:cubicBezTo>
                  <a:pt x="11786" y="14049"/>
                  <a:pt x="11744" y="14052"/>
                  <a:pt x="11702" y="14058"/>
                </a:cubicBezTo>
                <a:cubicBezTo>
                  <a:pt x="11702" y="14058"/>
                  <a:pt x="11552" y="14085"/>
                  <a:pt x="11295" y="14112"/>
                </a:cubicBezTo>
                <a:cubicBezTo>
                  <a:pt x="11512" y="14004"/>
                  <a:pt x="11633" y="13773"/>
                  <a:pt x="11593" y="13529"/>
                </a:cubicBezTo>
                <a:cubicBezTo>
                  <a:pt x="11545" y="13264"/>
                  <a:pt x="11314" y="13074"/>
                  <a:pt x="11063" y="13074"/>
                </a:cubicBezTo>
                <a:cubicBezTo>
                  <a:pt x="11032" y="13074"/>
                  <a:pt x="11001" y="13077"/>
                  <a:pt x="10970" y="13083"/>
                </a:cubicBezTo>
                <a:cubicBezTo>
                  <a:pt x="10956" y="13083"/>
                  <a:pt x="10943" y="13096"/>
                  <a:pt x="10889" y="13096"/>
                </a:cubicBezTo>
                <a:cubicBezTo>
                  <a:pt x="10943" y="12812"/>
                  <a:pt x="11187" y="12202"/>
                  <a:pt x="11498" y="11485"/>
                </a:cubicBezTo>
                <a:lnTo>
                  <a:pt x="11702" y="11037"/>
                </a:lnTo>
                <a:cubicBezTo>
                  <a:pt x="11837" y="10726"/>
                  <a:pt x="11973" y="10414"/>
                  <a:pt x="12121" y="10089"/>
                </a:cubicBezTo>
                <a:cubicBezTo>
                  <a:pt x="12229" y="9860"/>
                  <a:pt x="12338" y="9629"/>
                  <a:pt x="12433" y="9399"/>
                </a:cubicBezTo>
                <a:cubicBezTo>
                  <a:pt x="12473" y="9318"/>
                  <a:pt x="12500" y="9250"/>
                  <a:pt x="12541" y="9168"/>
                </a:cubicBezTo>
                <a:cubicBezTo>
                  <a:pt x="12609" y="9020"/>
                  <a:pt x="12663" y="8885"/>
                  <a:pt x="12731" y="8735"/>
                </a:cubicBezTo>
                <a:lnTo>
                  <a:pt x="12812" y="8533"/>
                </a:lnTo>
                <a:cubicBezTo>
                  <a:pt x="12866" y="8397"/>
                  <a:pt x="12921" y="8275"/>
                  <a:pt x="12975" y="8153"/>
                </a:cubicBezTo>
                <a:cubicBezTo>
                  <a:pt x="12988" y="8099"/>
                  <a:pt x="13015" y="8045"/>
                  <a:pt x="13029" y="7991"/>
                </a:cubicBezTo>
                <a:cubicBezTo>
                  <a:pt x="13137" y="7720"/>
                  <a:pt x="13204" y="7503"/>
                  <a:pt x="13218" y="7368"/>
                </a:cubicBezTo>
                <a:cubicBezTo>
                  <a:pt x="13231" y="7341"/>
                  <a:pt x="13231" y="7327"/>
                  <a:pt x="13231" y="7300"/>
                </a:cubicBezTo>
                <a:cubicBezTo>
                  <a:pt x="13218" y="7232"/>
                  <a:pt x="13164" y="7151"/>
                  <a:pt x="13056" y="7083"/>
                </a:cubicBezTo>
                <a:cubicBezTo>
                  <a:pt x="12934" y="6989"/>
                  <a:pt x="12731" y="6907"/>
                  <a:pt x="12500" y="6826"/>
                </a:cubicBezTo>
                <a:cubicBezTo>
                  <a:pt x="12460" y="6812"/>
                  <a:pt x="12406" y="6799"/>
                  <a:pt x="12352" y="6785"/>
                </a:cubicBezTo>
                <a:cubicBezTo>
                  <a:pt x="12256" y="6758"/>
                  <a:pt x="12148" y="6718"/>
                  <a:pt x="12040" y="6691"/>
                </a:cubicBezTo>
                <a:lnTo>
                  <a:pt x="11715" y="6609"/>
                </a:lnTo>
                <a:cubicBezTo>
                  <a:pt x="10685" y="6379"/>
                  <a:pt x="9535" y="6230"/>
                  <a:pt x="9535" y="6230"/>
                </a:cubicBezTo>
                <a:cubicBezTo>
                  <a:pt x="9683" y="6189"/>
                  <a:pt x="9765" y="6054"/>
                  <a:pt x="9765" y="5905"/>
                </a:cubicBezTo>
                <a:cubicBezTo>
                  <a:pt x="9779" y="5878"/>
                  <a:pt x="9765" y="5851"/>
                  <a:pt x="9765" y="5837"/>
                </a:cubicBezTo>
                <a:cubicBezTo>
                  <a:pt x="9752" y="5647"/>
                  <a:pt x="9656" y="5458"/>
                  <a:pt x="9467" y="5363"/>
                </a:cubicBezTo>
                <a:cubicBezTo>
                  <a:pt x="9427" y="5336"/>
                  <a:pt x="9358" y="5309"/>
                  <a:pt x="9304" y="5309"/>
                </a:cubicBezTo>
                <a:lnTo>
                  <a:pt x="9304" y="4768"/>
                </a:lnTo>
                <a:lnTo>
                  <a:pt x="9765" y="4768"/>
                </a:lnTo>
                <a:cubicBezTo>
                  <a:pt x="9765" y="4768"/>
                  <a:pt x="9914" y="4741"/>
                  <a:pt x="9887" y="4591"/>
                </a:cubicBezTo>
                <a:cubicBezTo>
                  <a:pt x="9873" y="4537"/>
                  <a:pt x="9846" y="4470"/>
                  <a:pt x="9779" y="4388"/>
                </a:cubicBezTo>
                <a:cubicBezTo>
                  <a:pt x="9697" y="4266"/>
                  <a:pt x="9602" y="4145"/>
                  <a:pt x="9508" y="4036"/>
                </a:cubicBezTo>
                <a:cubicBezTo>
                  <a:pt x="9385" y="3901"/>
                  <a:pt x="9264" y="3778"/>
                  <a:pt x="9183" y="3684"/>
                </a:cubicBezTo>
                <a:cubicBezTo>
                  <a:pt x="9169" y="3670"/>
                  <a:pt x="9156" y="3643"/>
                  <a:pt x="9129" y="3630"/>
                </a:cubicBezTo>
                <a:cubicBezTo>
                  <a:pt x="9074" y="3549"/>
                  <a:pt x="9074" y="3372"/>
                  <a:pt x="9074" y="3251"/>
                </a:cubicBezTo>
                <a:cubicBezTo>
                  <a:pt x="9089" y="3248"/>
                  <a:pt x="9106" y="3246"/>
                  <a:pt x="9125" y="3246"/>
                </a:cubicBezTo>
                <a:cubicBezTo>
                  <a:pt x="9288" y="3246"/>
                  <a:pt x="9617" y="3353"/>
                  <a:pt x="9968" y="3643"/>
                </a:cubicBezTo>
                <a:cubicBezTo>
                  <a:pt x="10104" y="3778"/>
                  <a:pt x="10212" y="3847"/>
                  <a:pt x="10306" y="3874"/>
                </a:cubicBezTo>
                <a:cubicBezTo>
                  <a:pt x="10333" y="3887"/>
                  <a:pt x="10360" y="3887"/>
                  <a:pt x="10375" y="3901"/>
                </a:cubicBezTo>
                <a:cubicBezTo>
                  <a:pt x="10415" y="3901"/>
                  <a:pt x="10456" y="3874"/>
                  <a:pt x="10469" y="3847"/>
                </a:cubicBezTo>
                <a:cubicBezTo>
                  <a:pt x="10496" y="3806"/>
                  <a:pt x="10496" y="3765"/>
                  <a:pt x="10496" y="3697"/>
                </a:cubicBezTo>
                <a:lnTo>
                  <a:pt x="10496" y="1328"/>
                </a:lnTo>
                <a:cubicBezTo>
                  <a:pt x="10496" y="1246"/>
                  <a:pt x="10483" y="1192"/>
                  <a:pt x="10456" y="1165"/>
                </a:cubicBezTo>
                <a:cubicBezTo>
                  <a:pt x="10434" y="1149"/>
                  <a:pt x="10409" y="1141"/>
                  <a:pt x="10381" y="1141"/>
                </a:cubicBezTo>
                <a:cubicBezTo>
                  <a:pt x="10338" y="1141"/>
                  <a:pt x="10288" y="1159"/>
                  <a:pt x="10239" y="1192"/>
                </a:cubicBezTo>
                <a:cubicBezTo>
                  <a:pt x="10198" y="1219"/>
                  <a:pt x="10144" y="1274"/>
                  <a:pt x="10090" y="1328"/>
                </a:cubicBezTo>
                <a:cubicBezTo>
                  <a:pt x="10062" y="1355"/>
                  <a:pt x="10049" y="1395"/>
                  <a:pt x="10022" y="1422"/>
                </a:cubicBezTo>
                <a:cubicBezTo>
                  <a:pt x="9995" y="1463"/>
                  <a:pt x="9954" y="1517"/>
                  <a:pt x="9887" y="1572"/>
                </a:cubicBezTo>
                <a:cubicBezTo>
                  <a:pt x="9710" y="1720"/>
                  <a:pt x="9454" y="1869"/>
                  <a:pt x="9277" y="1924"/>
                </a:cubicBezTo>
                <a:cubicBezTo>
                  <a:pt x="9250" y="1937"/>
                  <a:pt x="9237" y="1937"/>
                  <a:pt x="9210" y="1951"/>
                </a:cubicBezTo>
                <a:lnTo>
                  <a:pt x="9114" y="1951"/>
                </a:lnTo>
                <a:cubicBezTo>
                  <a:pt x="9101" y="1951"/>
                  <a:pt x="9087" y="1924"/>
                  <a:pt x="9074" y="1910"/>
                </a:cubicBezTo>
                <a:cubicBezTo>
                  <a:pt x="9060" y="1720"/>
                  <a:pt x="9033" y="1517"/>
                  <a:pt x="9250" y="1219"/>
                </a:cubicBezTo>
                <a:cubicBezTo>
                  <a:pt x="9277" y="1192"/>
                  <a:pt x="9318" y="1151"/>
                  <a:pt x="9345" y="1111"/>
                </a:cubicBezTo>
                <a:cubicBezTo>
                  <a:pt x="9521" y="853"/>
                  <a:pt x="9752" y="555"/>
                  <a:pt x="9792" y="366"/>
                </a:cubicBezTo>
                <a:cubicBezTo>
                  <a:pt x="9806" y="326"/>
                  <a:pt x="9806" y="298"/>
                  <a:pt x="9806" y="271"/>
                </a:cubicBezTo>
                <a:cubicBezTo>
                  <a:pt x="9806" y="244"/>
                  <a:pt x="9792" y="230"/>
                  <a:pt x="9779" y="203"/>
                </a:cubicBezTo>
                <a:cubicBezTo>
                  <a:pt x="9765" y="190"/>
                  <a:pt x="9752" y="176"/>
                  <a:pt x="9737" y="176"/>
                </a:cubicBezTo>
                <a:cubicBezTo>
                  <a:pt x="9724" y="163"/>
                  <a:pt x="9724" y="149"/>
                  <a:pt x="9710" y="149"/>
                </a:cubicBezTo>
                <a:lnTo>
                  <a:pt x="9629" y="109"/>
                </a:lnTo>
                <a:cubicBezTo>
                  <a:pt x="9616" y="109"/>
                  <a:pt x="9602" y="109"/>
                  <a:pt x="9589" y="95"/>
                </a:cubicBezTo>
                <a:cubicBezTo>
                  <a:pt x="9562" y="82"/>
                  <a:pt x="9521" y="82"/>
                  <a:pt x="9467" y="68"/>
                </a:cubicBezTo>
                <a:lnTo>
                  <a:pt x="9440" y="68"/>
                </a:lnTo>
                <a:cubicBezTo>
                  <a:pt x="9385" y="55"/>
                  <a:pt x="9331" y="41"/>
                  <a:pt x="9277" y="41"/>
                </a:cubicBezTo>
                <a:lnTo>
                  <a:pt x="9250" y="41"/>
                </a:lnTo>
                <a:cubicBezTo>
                  <a:pt x="9183" y="28"/>
                  <a:pt x="9101" y="28"/>
                  <a:pt x="9033" y="14"/>
                </a:cubicBezTo>
                <a:lnTo>
                  <a:pt x="9006" y="14"/>
                </a:lnTo>
                <a:cubicBezTo>
                  <a:pt x="8925" y="14"/>
                  <a:pt x="8844" y="14"/>
                  <a:pt x="8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78025" y="1180900"/>
            <a:ext cx="4788000" cy="22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74425" y="3461900"/>
            <a:ext cx="45951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1235225" y="470300"/>
            <a:ext cx="2442901" cy="6191431"/>
          </a:xfrm>
          <a:custGeom>
            <a:avLst/>
            <a:gdLst/>
            <a:ahLst/>
            <a:cxnLst/>
            <a:rect l="l" t="t" r="r" b="b"/>
            <a:pathLst>
              <a:path w="16063" h="40711" extrusionOk="0">
                <a:moveTo>
                  <a:pt x="8329" y="1"/>
                </a:moveTo>
                <a:cubicBezTo>
                  <a:pt x="7856" y="1"/>
                  <a:pt x="7503" y="14"/>
                  <a:pt x="7260" y="55"/>
                </a:cubicBezTo>
                <a:cubicBezTo>
                  <a:pt x="6704" y="163"/>
                  <a:pt x="6839" y="407"/>
                  <a:pt x="6921" y="515"/>
                </a:cubicBezTo>
                <a:cubicBezTo>
                  <a:pt x="7056" y="718"/>
                  <a:pt x="7233" y="976"/>
                  <a:pt x="7408" y="1219"/>
                </a:cubicBezTo>
                <a:cubicBezTo>
                  <a:pt x="7720" y="1693"/>
                  <a:pt x="7639" y="1842"/>
                  <a:pt x="7585" y="1910"/>
                </a:cubicBezTo>
                <a:cubicBezTo>
                  <a:pt x="7567" y="1927"/>
                  <a:pt x="7543" y="1935"/>
                  <a:pt x="7514" y="1935"/>
                </a:cubicBezTo>
                <a:cubicBezTo>
                  <a:pt x="7319" y="1935"/>
                  <a:pt x="6899" y="1580"/>
                  <a:pt x="6664" y="1368"/>
                </a:cubicBezTo>
                <a:cubicBezTo>
                  <a:pt x="6522" y="1248"/>
                  <a:pt x="6391" y="1168"/>
                  <a:pt x="6299" y="1168"/>
                </a:cubicBezTo>
                <a:cubicBezTo>
                  <a:pt x="6215" y="1168"/>
                  <a:pt x="6162" y="1234"/>
                  <a:pt x="6162" y="1395"/>
                </a:cubicBezTo>
                <a:lnTo>
                  <a:pt x="6162" y="3697"/>
                </a:lnTo>
                <a:cubicBezTo>
                  <a:pt x="6162" y="3831"/>
                  <a:pt x="6213" y="3906"/>
                  <a:pt x="6319" y="3906"/>
                </a:cubicBezTo>
                <a:cubicBezTo>
                  <a:pt x="6417" y="3906"/>
                  <a:pt x="6562" y="3841"/>
                  <a:pt x="6758" y="3697"/>
                </a:cubicBezTo>
                <a:cubicBezTo>
                  <a:pt x="7116" y="3427"/>
                  <a:pt x="7413" y="3207"/>
                  <a:pt x="7532" y="3207"/>
                </a:cubicBezTo>
                <a:cubicBezTo>
                  <a:pt x="7561" y="3207"/>
                  <a:pt x="7579" y="3221"/>
                  <a:pt x="7585" y="3251"/>
                </a:cubicBezTo>
                <a:cubicBezTo>
                  <a:pt x="7598" y="3413"/>
                  <a:pt x="7598" y="3549"/>
                  <a:pt x="7462" y="3711"/>
                </a:cubicBezTo>
                <a:cubicBezTo>
                  <a:pt x="7341" y="3860"/>
                  <a:pt x="7056" y="4158"/>
                  <a:pt x="6866" y="4388"/>
                </a:cubicBezTo>
                <a:cubicBezTo>
                  <a:pt x="6610" y="4699"/>
                  <a:pt x="6812" y="4768"/>
                  <a:pt x="6893" y="4768"/>
                </a:cubicBezTo>
                <a:lnTo>
                  <a:pt x="7354" y="4768"/>
                </a:lnTo>
                <a:lnTo>
                  <a:pt x="7354" y="4808"/>
                </a:lnTo>
                <a:lnTo>
                  <a:pt x="7354" y="5309"/>
                </a:lnTo>
                <a:cubicBezTo>
                  <a:pt x="6880" y="5391"/>
                  <a:pt x="6704" y="6041"/>
                  <a:pt x="7124" y="6230"/>
                </a:cubicBezTo>
                <a:cubicBezTo>
                  <a:pt x="7124" y="6230"/>
                  <a:pt x="3468" y="6691"/>
                  <a:pt x="3427" y="7300"/>
                </a:cubicBezTo>
                <a:cubicBezTo>
                  <a:pt x="3414" y="7747"/>
                  <a:pt x="4564" y="10089"/>
                  <a:pt x="5255" y="11702"/>
                </a:cubicBezTo>
                <a:lnTo>
                  <a:pt x="5255" y="11687"/>
                </a:lnTo>
                <a:cubicBezTo>
                  <a:pt x="5553" y="12365"/>
                  <a:pt x="5702" y="12839"/>
                  <a:pt x="5770" y="13137"/>
                </a:cubicBezTo>
                <a:cubicBezTo>
                  <a:pt x="5566" y="13110"/>
                  <a:pt x="5445" y="13083"/>
                  <a:pt x="5445" y="13083"/>
                </a:cubicBezTo>
                <a:cubicBezTo>
                  <a:pt x="5418" y="13079"/>
                  <a:pt x="5391" y="13077"/>
                  <a:pt x="5364" y="13077"/>
                </a:cubicBezTo>
                <a:cubicBezTo>
                  <a:pt x="5097" y="13077"/>
                  <a:pt x="4857" y="13259"/>
                  <a:pt x="4808" y="13529"/>
                </a:cubicBezTo>
                <a:cubicBezTo>
                  <a:pt x="4768" y="13773"/>
                  <a:pt x="4903" y="14017"/>
                  <a:pt x="5120" y="14112"/>
                </a:cubicBezTo>
                <a:cubicBezTo>
                  <a:pt x="4862" y="14085"/>
                  <a:pt x="4714" y="14058"/>
                  <a:pt x="4714" y="14058"/>
                </a:cubicBezTo>
                <a:cubicBezTo>
                  <a:pt x="4671" y="14052"/>
                  <a:pt x="4629" y="14049"/>
                  <a:pt x="4587" y="14049"/>
                </a:cubicBezTo>
                <a:cubicBezTo>
                  <a:pt x="4162" y="14049"/>
                  <a:pt x="3787" y="14356"/>
                  <a:pt x="3724" y="14775"/>
                </a:cubicBezTo>
                <a:cubicBezTo>
                  <a:pt x="3643" y="15250"/>
                  <a:pt x="3968" y="15696"/>
                  <a:pt x="4443" y="15764"/>
                </a:cubicBezTo>
                <a:cubicBezTo>
                  <a:pt x="4447" y="15769"/>
                  <a:pt x="4452" y="15772"/>
                  <a:pt x="4457" y="15774"/>
                </a:cubicBezTo>
                <a:lnTo>
                  <a:pt x="4457" y="15774"/>
                </a:lnTo>
                <a:cubicBezTo>
                  <a:pt x="4197" y="15749"/>
                  <a:pt x="4050" y="15737"/>
                  <a:pt x="4050" y="15737"/>
                </a:cubicBezTo>
                <a:cubicBezTo>
                  <a:pt x="4008" y="15732"/>
                  <a:pt x="3967" y="15729"/>
                  <a:pt x="3926" y="15729"/>
                </a:cubicBezTo>
                <a:cubicBezTo>
                  <a:pt x="3461" y="15729"/>
                  <a:pt x="3056" y="16077"/>
                  <a:pt x="2993" y="16550"/>
                </a:cubicBezTo>
                <a:cubicBezTo>
                  <a:pt x="2926" y="17064"/>
                  <a:pt x="3291" y="17538"/>
                  <a:pt x="3820" y="17606"/>
                </a:cubicBezTo>
                <a:cubicBezTo>
                  <a:pt x="3860" y="17606"/>
                  <a:pt x="4645" y="17700"/>
                  <a:pt x="5945" y="17769"/>
                </a:cubicBezTo>
                <a:cubicBezTo>
                  <a:pt x="5945" y="17769"/>
                  <a:pt x="5945" y="17863"/>
                  <a:pt x="5960" y="17890"/>
                </a:cubicBezTo>
                <a:cubicBezTo>
                  <a:pt x="6095" y="20788"/>
                  <a:pt x="6135" y="29645"/>
                  <a:pt x="4470" y="32287"/>
                </a:cubicBezTo>
                <a:cubicBezTo>
                  <a:pt x="4437" y="32284"/>
                  <a:pt x="4404" y="32283"/>
                  <a:pt x="4372" y="32283"/>
                </a:cubicBezTo>
                <a:cubicBezTo>
                  <a:pt x="3578" y="32283"/>
                  <a:pt x="2956" y="33072"/>
                  <a:pt x="3372" y="34074"/>
                </a:cubicBezTo>
                <a:cubicBezTo>
                  <a:pt x="1707" y="34141"/>
                  <a:pt x="732" y="35808"/>
                  <a:pt x="2005" y="37054"/>
                </a:cubicBezTo>
                <a:cubicBezTo>
                  <a:pt x="1" y="37960"/>
                  <a:pt x="95" y="39220"/>
                  <a:pt x="2520" y="40006"/>
                </a:cubicBezTo>
                <a:cubicBezTo>
                  <a:pt x="4618" y="40669"/>
                  <a:pt x="7558" y="40710"/>
                  <a:pt x="8329" y="40710"/>
                </a:cubicBezTo>
                <a:lnTo>
                  <a:pt x="9074" y="40710"/>
                </a:lnTo>
                <a:cubicBezTo>
                  <a:pt x="9087" y="40696"/>
                  <a:pt x="9087" y="40696"/>
                  <a:pt x="9101" y="40696"/>
                </a:cubicBezTo>
                <a:lnTo>
                  <a:pt x="9399" y="40696"/>
                </a:lnTo>
                <a:cubicBezTo>
                  <a:pt x="9494" y="40683"/>
                  <a:pt x="9589" y="40683"/>
                  <a:pt x="9697" y="40683"/>
                </a:cubicBezTo>
                <a:lnTo>
                  <a:pt x="9737" y="40683"/>
                </a:lnTo>
                <a:cubicBezTo>
                  <a:pt x="9833" y="40669"/>
                  <a:pt x="9941" y="40669"/>
                  <a:pt x="10049" y="40656"/>
                </a:cubicBezTo>
                <a:lnTo>
                  <a:pt x="10090" y="40656"/>
                </a:lnTo>
                <a:cubicBezTo>
                  <a:pt x="10198" y="40656"/>
                  <a:pt x="10306" y="40642"/>
                  <a:pt x="10415" y="40629"/>
                </a:cubicBezTo>
                <a:lnTo>
                  <a:pt x="10469" y="40629"/>
                </a:lnTo>
                <a:cubicBezTo>
                  <a:pt x="10577" y="40629"/>
                  <a:pt x="10700" y="40615"/>
                  <a:pt x="10808" y="40602"/>
                </a:cubicBezTo>
                <a:lnTo>
                  <a:pt x="10862" y="40602"/>
                </a:lnTo>
                <a:cubicBezTo>
                  <a:pt x="10983" y="40588"/>
                  <a:pt x="11106" y="40575"/>
                  <a:pt x="11214" y="40561"/>
                </a:cubicBezTo>
                <a:lnTo>
                  <a:pt x="11268" y="40561"/>
                </a:lnTo>
                <a:lnTo>
                  <a:pt x="11633" y="40521"/>
                </a:lnTo>
                <a:cubicBezTo>
                  <a:pt x="11661" y="40506"/>
                  <a:pt x="11675" y="40506"/>
                  <a:pt x="11688" y="40506"/>
                </a:cubicBezTo>
                <a:cubicBezTo>
                  <a:pt x="11810" y="40493"/>
                  <a:pt x="11931" y="40479"/>
                  <a:pt x="12067" y="40452"/>
                </a:cubicBezTo>
                <a:lnTo>
                  <a:pt x="12108" y="40452"/>
                </a:lnTo>
                <a:cubicBezTo>
                  <a:pt x="12243" y="40425"/>
                  <a:pt x="12365" y="40412"/>
                  <a:pt x="12487" y="40385"/>
                </a:cubicBezTo>
                <a:lnTo>
                  <a:pt x="12541" y="40385"/>
                </a:lnTo>
                <a:cubicBezTo>
                  <a:pt x="12663" y="40358"/>
                  <a:pt x="12785" y="40331"/>
                  <a:pt x="12921" y="40304"/>
                </a:cubicBezTo>
                <a:lnTo>
                  <a:pt x="12948" y="40304"/>
                </a:lnTo>
                <a:cubicBezTo>
                  <a:pt x="13083" y="40277"/>
                  <a:pt x="13204" y="40250"/>
                  <a:pt x="13327" y="40223"/>
                </a:cubicBezTo>
                <a:cubicBezTo>
                  <a:pt x="13340" y="40223"/>
                  <a:pt x="13354" y="40209"/>
                  <a:pt x="13354" y="40209"/>
                </a:cubicBezTo>
                <a:cubicBezTo>
                  <a:pt x="13489" y="40181"/>
                  <a:pt x="13611" y="40154"/>
                  <a:pt x="13746" y="40114"/>
                </a:cubicBezTo>
                <a:lnTo>
                  <a:pt x="13760" y="40114"/>
                </a:lnTo>
                <a:cubicBezTo>
                  <a:pt x="13882" y="40073"/>
                  <a:pt x="14017" y="40033"/>
                  <a:pt x="14139" y="40006"/>
                </a:cubicBezTo>
                <a:cubicBezTo>
                  <a:pt x="14519" y="39883"/>
                  <a:pt x="14844" y="39748"/>
                  <a:pt x="15100" y="39600"/>
                </a:cubicBezTo>
                <a:cubicBezTo>
                  <a:pt x="15737" y="39261"/>
                  <a:pt x="16062" y="38868"/>
                  <a:pt x="16062" y="38475"/>
                </a:cubicBezTo>
                <a:cubicBezTo>
                  <a:pt x="16062" y="38408"/>
                  <a:pt x="16062" y="38340"/>
                  <a:pt x="16048" y="38272"/>
                </a:cubicBezTo>
                <a:cubicBezTo>
                  <a:pt x="16035" y="38245"/>
                  <a:pt x="16021" y="38204"/>
                  <a:pt x="16008" y="38177"/>
                </a:cubicBezTo>
                <a:cubicBezTo>
                  <a:pt x="15967" y="38042"/>
                  <a:pt x="15873" y="37920"/>
                  <a:pt x="15765" y="37785"/>
                </a:cubicBezTo>
                <a:cubicBezTo>
                  <a:pt x="15521" y="37527"/>
                  <a:pt x="15155" y="37283"/>
                  <a:pt x="14654" y="37054"/>
                </a:cubicBezTo>
                <a:cubicBezTo>
                  <a:pt x="14817" y="36891"/>
                  <a:pt x="14952" y="36729"/>
                  <a:pt x="15046" y="36579"/>
                </a:cubicBezTo>
                <a:cubicBezTo>
                  <a:pt x="15087" y="36498"/>
                  <a:pt x="15127" y="36417"/>
                  <a:pt x="15155" y="36335"/>
                </a:cubicBezTo>
                <a:cubicBezTo>
                  <a:pt x="15344" y="35862"/>
                  <a:pt x="15209" y="35387"/>
                  <a:pt x="14911" y="34995"/>
                </a:cubicBezTo>
                <a:cubicBezTo>
                  <a:pt x="14857" y="34941"/>
                  <a:pt x="14802" y="34873"/>
                  <a:pt x="14735" y="34818"/>
                </a:cubicBezTo>
                <a:cubicBezTo>
                  <a:pt x="14532" y="34602"/>
                  <a:pt x="14261" y="34426"/>
                  <a:pt x="13963" y="34291"/>
                </a:cubicBezTo>
                <a:cubicBezTo>
                  <a:pt x="13882" y="34250"/>
                  <a:pt x="13800" y="34210"/>
                  <a:pt x="13706" y="34183"/>
                </a:cubicBezTo>
                <a:cubicBezTo>
                  <a:pt x="13571" y="34141"/>
                  <a:pt x="13435" y="34101"/>
                  <a:pt x="13286" y="34074"/>
                </a:cubicBezTo>
                <a:cubicBezTo>
                  <a:pt x="13313" y="34006"/>
                  <a:pt x="13340" y="33939"/>
                  <a:pt x="13354" y="33885"/>
                </a:cubicBezTo>
                <a:cubicBezTo>
                  <a:pt x="13394" y="33749"/>
                  <a:pt x="13408" y="33627"/>
                  <a:pt x="13421" y="33518"/>
                </a:cubicBezTo>
                <a:cubicBezTo>
                  <a:pt x="13447" y="32796"/>
                  <a:pt x="12932" y="32283"/>
                  <a:pt x="12286" y="32283"/>
                </a:cubicBezTo>
                <a:cubicBezTo>
                  <a:pt x="12254" y="32283"/>
                  <a:pt x="12222" y="32284"/>
                  <a:pt x="12189" y="32287"/>
                </a:cubicBezTo>
                <a:cubicBezTo>
                  <a:pt x="11579" y="31324"/>
                  <a:pt x="11200" y="29510"/>
                  <a:pt x="10956" y="27465"/>
                </a:cubicBezTo>
                <a:cubicBezTo>
                  <a:pt x="10808" y="26165"/>
                  <a:pt x="10727" y="24770"/>
                  <a:pt x="10685" y="23430"/>
                </a:cubicBezTo>
                <a:cubicBezTo>
                  <a:pt x="10672" y="23050"/>
                  <a:pt x="10658" y="22671"/>
                  <a:pt x="10645" y="22305"/>
                </a:cubicBezTo>
                <a:cubicBezTo>
                  <a:pt x="10618" y="20382"/>
                  <a:pt x="10658" y="18690"/>
                  <a:pt x="10713" y="17755"/>
                </a:cubicBezTo>
                <a:cubicBezTo>
                  <a:pt x="11850" y="17687"/>
                  <a:pt x="12541" y="17606"/>
                  <a:pt x="12596" y="17606"/>
                </a:cubicBezTo>
                <a:cubicBezTo>
                  <a:pt x="13110" y="17538"/>
                  <a:pt x="13475" y="17064"/>
                  <a:pt x="13408" y="16550"/>
                </a:cubicBezTo>
                <a:cubicBezTo>
                  <a:pt x="13358" y="16077"/>
                  <a:pt x="12953" y="15729"/>
                  <a:pt x="12488" y="15729"/>
                </a:cubicBezTo>
                <a:cubicBezTo>
                  <a:pt x="12448" y="15729"/>
                  <a:pt x="12406" y="15732"/>
                  <a:pt x="12365" y="15737"/>
                </a:cubicBezTo>
                <a:cubicBezTo>
                  <a:pt x="12353" y="15737"/>
                  <a:pt x="12223" y="15748"/>
                  <a:pt x="11989" y="15772"/>
                </a:cubicBezTo>
                <a:lnTo>
                  <a:pt x="11989" y="15772"/>
                </a:lnTo>
                <a:cubicBezTo>
                  <a:pt x="12447" y="15677"/>
                  <a:pt x="12757" y="15253"/>
                  <a:pt x="12690" y="14789"/>
                </a:cubicBezTo>
                <a:cubicBezTo>
                  <a:pt x="12616" y="14357"/>
                  <a:pt x="12250" y="14049"/>
                  <a:pt x="11827" y="14049"/>
                </a:cubicBezTo>
                <a:cubicBezTo>
                  <a:pt x="11786" y="14049"/>
                  <a:pt x="11744" y="14052"/>
                  <a:pt x="11702" y="14058"/>
                </a:cubicBezTo>
                <a:cubicBezTo>
                  <a:pt x="11702" y="14058"/>
                  <a:pt x="11552" y="14085"/>
                  <a:pt x="11295" y="14112"/>
                </a:cubicBezTo>
                <a:cubicBezTo>
                  <a:pt x="11512" y="14004"/>
                  <a:pt x="11633" y="13773"/>
                  <a:pt x="11593" y="13529"/>
                </a:cubicBezTo>
                <a:cubicBezTo>
                  <a:pt x="11545" y="13264"/>
                  <a:pt x="11314" y="13074"/>
                  <a:pt x="11063" y="13074"/>
                </a:cubicBezTo>
                <a:cubicBezTo>
                  <a:pt x="11032" y="13074"/>
                  <a:pt x="11001" y="13077"/>
                  <a:pt x="10970" y="13083"/>
                </a:cubicBezTo>
                <a:cubicBezTo>
                  <a:pt x="10956" y="13083"/>
                  <a:pt x="10943" y="13096"/>
                  <a:pt x="10889" y="13096"/>
                </a:cubicBezTo>
                <a:cubicBezTo>
                  <a:pt x="10943" y="12812"/>
                  <a:pt x="11187" y="12202"/>
                  <a:pt x="11498" y="11485"/>
                </a:cubicBezTo>
                <a:lnTo>
                  <a:pt x="11702" y="11037"/>
                </a:lnTo>
                <a:cubicBezTo>
                  <a:pt x="11837" y="10726"/>
                  <a:pt x="11973" y="10414"/>
                  <a:pt x="12121" y="10089"/>
                </a:cubicBezTo>
                <a:cubicBezTo>
                  <a:pt x="12229" y="9860"/>
                  <a:pt x="12338" y="9629"/>
                  <a:pt x="12433" y="9399"/>
                </a:cubicBezTo>
                <a:cubicBezTo>
                  <a:pt x="12473" y="9318"/>
                  <a:pt x="12500" y="9250"/>
                  <a:pt x="12541" y="9168"/>
                </a:cubicBezTo>
                <a:cubicBezTo>
                  <a:pt x="12609" y="9020"/>
                  <a:pt x="12663" y="8885"/>
                  <a:pt x="12731" y="8735"/>
                </a:cubicBezTo>
                <a:lnTo>
                  <a:pt x="12812" y="8533"/>
                </a:lnTo>
                <a:cubicBezTo>
                  <a:pt x="12866" y="8397"/>
                  <a:pt x="12921" y="8275"/>
                  <a:pt x="12975" y="8153"/>
                </a:cubicBezTo>
                <a:cubicBezTo>
                  <a:pt x="12988" y="8099"/>
                  <a:pt x="13015" y="8045"/>
                  <a:pt x="13029" y="7991"/>
                </a:cubicBezTo>
                <a:cubicBezTo>
                  <a:pt x="13137" y="7720"/>
                  <a:pt x="13204" y="7503"/>
                  <a:pt x="13218" y="7368"/>
                </a:cubicBezTo>
                <a:cubicBezTo>
                  <a:pt x="13231" y="7341"/>
                  <a:pt x="13231" y="7327"/>
                  <a:pt x="13231" y="7300"/>
                </a:cubicBezTo>
                <a:cubicBezTo>
                  <a:pt x="13218" y="7232"/>
                  <a:pt x="13164" y="7151"/>
                  <a:pt x="13056" y="7083"/>
                </a:cubicBezTo>
                <a:cubicBezTo>
                  <a:pt x="12934" y="6989"/>
                  <a:pt x="12731" y="6907"/>
                  <a:pt x="12500" y="6826"/>
                </a:cubicBezTo>
                <a:cubicBezTo>
                  <a:pt x="12460" y="6812"/>
                  <a:pt x="12406" y="6799"/>
                  <a:pt x="12352" y="6785"/>
                </a:cubicBezTo>
                <a:cubicBezTo>
                  <a:pt x="12256" y="6758"/>
                  <a:pt x="12148" y="6718"/>
                  <a:pt x="12040" y="6691"/>
                </a:cubicBezTo>
                <a:lnTo>
                  <a:pt x="11715" y="6609"/>
                </a:lnTo>
                <a:cubicBezTo>
                  <a:pt x="10685" y="6379"/>
                  <a:pt x="9535" y="6230"/>
                  <a:pt x="9535" y="6230"/>
                </a:cubicBezTo>
                <a:cubicBezTo>
                  <a:pt x="9683" y="6189"/>
                  <a:pt x="9765" y="6054"/>
                  <a:pt x="9765" y="5905"/>
                </a:cubicBezTo>
                <a:cubicBezTo>
                  <a:pt x="9779" y="5878"/>
                  <a:pt x="9765" y="5851"/>
                  <a:pt x="9765" y="5837"/>
                </a:cubicBezTo>
                <a:cubicBezTo>
                  <a:pt x="9752" y="5647"/>
                  <a:pt x="9656" y="5458"/>
                  <a:pt x="9467" y="5363"/>
                </a:cubicBezTo>
                <a:cubicBezTo>
                  <a:pt x="9427" y="5336"/>
                  <a:pt x="9358" y="5309"/>
                  <a:pt x="9304" y="5309"/>
                </a:cubicBezTo>
                <a:lnTo>
                  <a:pt x="9304" y="4768"/>
                </a:lnTo>
                <a:lnTo>
                  <a:pt x="9765" y="4768"/>
                </a:lnTo>
                <a:cubicBezTo>
                  <a:pt x="9765" y="4768"/>
                  <a:pt x="9914" y="4741"/>
                  <a:pt x="9887" y="4591"/>
                </a:cubicBezTo>
                <a:cubicBezTo>
                  <a:pt x="9873" y="4537"/>
                  <a:pt x="9846" y="4470"/>
                  <a:pt x="9779" y="4388"/>
                </a:cubicBezTo>
                <a:cubicBezTo>
                  <a:pt x="9697" y="4266"/>
                  <a:pt x="9602" y="4145"/>
                  <a:pt x="9508" y="4036"/>
                </a:cubicBezTo>
                <a:cubicBezTo>
                  <a:pt x="9385" y="3901"/>
                  <a:pt x="9264" y="3778"/>
                  <a:pt x="9183" y="3684"/>
                </a:cubicBezTo>
                <a:cubicBezTo>
                  <a:pt x="9169" y="3670"/>
                  <a:pt x="9156" y="3643"/>
                  <a:pt x="9129" y="3630"/>
                </a:cubicBezTo>
                <a:cubicBezTo>
                  <a:pt x="9074" y="3549"/>
                  <a:pt x="9074" y="3372"/>
                  <a:pt x="9074" y="3251"/>
                </a:cubicBezTo>
                <a:cubicBezTo>
                  <a:pt x="9089" y="3248"/>
                  <a:pt x="9106" y="3246"/>
                  <a:pt x="9125" y="3246"/>
                </a:cubicBezTo>
                <a:cubicBezTo>
                  <a:pt x="9288" y="3246"/>
                  <a:pt x="9617" y="3353"/>
                  <a:pt x="9968" y="3643"/>
                </a:cubicBezTo>
                <a:cubicBezTo>
                  <a:pt x="10104" y="3778"/>
                  <a:pt x="10212" y="3847"/>
                  <a:pt x="10306" y="3874"/>
                </a:cubicBezTo>
                <a:cubicBezTo>
                  <a:pt x="10333" y="3887"/>
                  <a:pt x="10360" y="3887"/>
                  <a:pt x="10375" y="3901"/>
                </a:cubicBezTo>
                <a:cubicBezTo>
                  <a:pt x="10415" y="3901"/>
                  <a:pt x="10456" y="3874"/>
                  <a:pt x="10469" y="3847"/>
                </a:cubicBezTo>
                <a:cubicBezTo>
                  <a:pt x="10496" y="3806"/>
                  <a:pt x="10496" y="3765"/>
                  <a:pt x="10496" y="3697"/>
                </a:cubicBezTo>
                <a:lnTo>
                  <a:pt x="10496" y="1328"/>
                </a:lnTo>
                <a:cubicBezTo>
                  <a:pt x="10496" y="1246"/>
                  <a:pt x="10483" y="1192"/>
                  <a:pt x="10456" y="1165"/>
                </a:cubicBezTo>
                <a:cubicBezTo>
                  <a:pt x="10434" y="1149"/>
                  <a:pt x="10409" y="1141"/>
                  <a:pt x="10381" y="1141"/>
                </a:cubicBezTo>
                <a:cubicBezTo>
                  <a:pt x="10338" y="1141"/>
                  <a:pt x="10288" y="1159"/>
                  <a:pt x="10239" y="1192"/>
                </a:cubicBezTo>
                <a:cubicBezTo>
                  <a:pt x="10198" y="1219"/>
                  <a:pt x="10144" y="1274"/>
                  <a:pt x="10090" y="1328"/>
                </a:cubicBezTo>
                <a:cubicBezTo>
                  <a:pt x="10062" y="1355"/>
                  <a:pt x="10049" y="1395"/>
                  <a:pt x="10022" y="1422"/>
                </a:cubicBezTo>
                <a:cubicBezTo>
                  <a:pt x="9995" y="1463"/>
                  <a:pt x="9954" y="1517"/>
                  <a:pt x="9887" y="1572"/>
                </a:cubicBezTo>
                <a:cubicBezTo>
                  <a:pt x="9710" y="1720"/>
                  <a:pt x="9454" y="1869"/>
                  <a:pt x="9277" y="1924"/>
                </a:cubicBezTo>
                <a:cubicBezTo>
                  <a:pt x="9250" y="1937"/>
                  <a:pt x="9237" y="1937"/>
                  <a:pt x="9210" y="1951"/>
                </a:cubicBezTo>
                <a:lnTo>
                  <a:pt x="9114" y="1951"/>
                </a:lnTo>
                <a:cubicBezTo>
                  <a:pt x="9101" y="1951"/>
                  <a:pt x="9087" y="1924"/>
                  <a:pt x="9074" y="1910"/>
                </a:cubicBezTo>
                <a:cubicBezTo>
                  <a:pt x="9060" y="1720"/>
                  <a:pt x="9033" y="1517"/>
                  <a:pt x="9250" y="1219"/>
                </a:cubicBezTo>
                <a:cubicBezTo>
                  <a:pt x="9277" y="1192"/>
                  <a:pt x="9318" y="1151"/>
                  <a:pt x="9345" y="1111"/>
                </a:cubicBezTo>
                <a:cubicBezTo>
                  <a:pt x="9521" y="853"/>
                  <a:pt x="9752" y="555"/>
                  <a:pt x="9792" y="366"/>
                </a:cubicBezTo>
                <a:cubicBezTo>
                  <a:pt x="9806" y="326"/>
                  <a:pt x="9806" y="298"/>
                  <a:pt x="9806" y="271"/>
                </a:cubicBezTo>
                <a:cubicBezTo>
                  <a:pt x="9806" y="244"/>
                  <a:pt x="9792" y="230"/>
                  <a:pt x="9779" y="203"/>
                </a:cubicBezTo>
                <a:cubicBezTo>
                  <a:pt x="9765" y="190"/>
                  <a:pt x="9752" y="176"/>
                  <a:pt x="9737" y="176"/>
                </a:cubicBezTo>
                <a:cubicBezTo>
                  <a:pt x="9724" y="163"/>
                  <a:pt x="9724" y="149"/>
                  <a:pt x="9710" y="149"/>
                </a:cubicBezTo>
                <a:lnTo>
                  <a:pt x="9629" y="109"/>
                </a:lnTo>
                <a:cubicBezTo>
                  <a:pt x="9616" y="109"/>
                  <a:pt x="9602" y="109"/>
                  <a:pt x="9589" y="95"/>
                </a:cubicBezTo>
                <a:cubicBezTo>
                  <a:pt x="9562" y="82"/>
                  <a:pt x="9521" y="82"/>
                  <a:pt x="9467" y="68"/>
                </a:cubicBezTo>
                <a:lnTo>
                  <a:pt x="9440" y="68"/>
                </a:lnTo>
                <a:cubicBezTo>
                  <a:pt x="9385" y="55"/>
                  <a:pt x="9331" y="41"/>
                  <a:pt x="9277" y="41"/>
                </a:cubicBezTo>
                <a:lnTo>
                  <a:pt x="9250" y="41"/>
                </a:lnTo>
                <a:cubicBezTo>
                  <a:pt x="9183" y="28"/>
                  <a:pt x="9101" y="28"/>
                  <a:pt x="9033" y="14"/>
                </a:cubicBezTo>
                <a:lnTo>
                  <a:pt x="9006" y="14"/>
                </a:lnTo>
                <a:cubicBezTo>
                  <a:pt x="8925" y="14"/>
                  <a:pt x="8844" y="14"/>
                  <a:pt x="8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rot="5400000" flipH="1">
            <a:off x="3525284" y="2967881"/>
            <a:ext cx="1127185" cy="1668852"/>
          </a:xfrm>
          <a:custGeom>
            <a:avLst/>
            <a:gdLst/>
            <a:ahLst/>
            <a:cxnLst/>
            <a:rect l="l" t="t" r="r" b="b"/>
            <a:pathLst>
              <a:path w="9331" h="13815" extrusionOk="0">
                <a:moveTo>
                  <a:pt x="4456" y="1"/>
                </a:moveTo>
                <a:lnTo>
                  <a:pt x="3128" y="14"/>
                </a:lnTo>
                <a:lnTo>
                  <a:pt x="3128" y="461"/>
                </a:lnTo>
                <a:lnTo>
                  <a:pt x="2830" y="461"/>
                </a:lnTo>
                <a:lnTo>
                  <a:pt x="2830" y="14"/>
                </a:lnTo>
                <a:lnTo>
                  <a:pt x="1043" y="14"/>
                </a:lnTo>
                <a:lnTo>
                  <a:pt x="1043" y="1314"/>
                </a:lnTo>
                <a:cubicBezTo>
                  <a:pt x="1043" y="1314"/>
                  <a:pt x="1747" y="1720"/>
                  <a:pt x="1882" y="1734"/>
                </a:cubicBezTo>
                <a:cubicBezTo>
                  <a:pt x="1626" y="1747"/>
                  <a:pt x="1503" y="2018"/>
                  <a:pt x="2018" y="2059"/>
                </a:cubicBezTo>
                <a:cubicBezTo>
                  <a:pt x="2018" y="2059"/>
                  <a:pt x="2384" y="7002"/>
                  <a:pt x="1301" y="9643"/>
                </a:cubicBezTo>
                <a:cubicBezTo>
                  <a:pt x="759" y="10956"/>
                  <a:pt x="1" y="11377"/>
                  <a:pt x="732" y="11918"/>
                </a:cubicBezTo>
                <a:lnTo>
                  <a:pt x="732" y="12162"/>
                </a:lnTo>
                <a:lnTo>
                  <a:pt x="732" y="12229"/>
                </a:lnTo>
                <a:lnTo>
                  <a:pt x="732" y="12433"/>
                </a:lnTo>
                <a:lnTo>
                  <a:pt x="732" y="12500"/>
                </a:lnTo>
                <a:cubicBezTo>
                  <a:pt x="732" y="12500"/>
                  <a:pt x="55" y="12690"/>
                  <a:pt x="55" y="13069"/>
                </a:cubicBezTo>
                <a:cubicBezTo>
                  <a:pt x="55" y="13448"/>
                  <a:pt x="501" y="13800"/>
                  <a:pt x="4497" y="13814"/>
                </a:cubicBezTo>
                <a:lnTo>
                  <a:pt x="4781" y="13814"/>
                </a:lnTo>
                <a:cubicBezTo>
                  <a:pt x="8220" y="13800"/>
                  <a:pt x="9331" y="13421"/>
                  <a:pt x="9168" y="12988"/>
                </a:cubicBezTo>
                <a:cubicBezTo>
                  <a:pt x="9020" y="12581"/>
                  <a:pt x="8275" y="12473"/>
                  <a:pt x="8275" y="12473"/>
                </a:cubicBezTo>
                <a:lnTo>
                  <a:pt x="8275" y="12446"/>
                </a:lnTo>
                <a:lnTo>
                  <a:pt x="8275" y="12338"/>
                </a:lnTo>
                <a:lnTo>
                  <a:pt x="8275" y="12310"/>
                </a:lnTo>
                <a:lnTo>
                  <a:pt x="8275" y="11985"/>
                </a:lnTo>
                <a:lnTo>
                  <a:pt x="8275" y="11904"/>
                </a:lnTo>
                <a:cubicBezTo>
                  <a:pt x="8830" y="11688"/>
                  <a:pt x="8843" y="11214"/>
                  <a:pt x="7991" y="10022"/>
                </a:cubicBezTo>
                <a:cubicBezTo>
                  <a:pt x="6853" y="8424"/>
                  <a:pt x="6609" y="3454"/>
                  <a:pt x="6731" y="2045"/>
                </a:cubicBezTo>
                <a:cubicBezTo>
                  <a:pt x="7029" y="1951"/>
                  <a:pt x="6920" y="1788"/>
                  <a:pt x="6745" y="1720"/>
                </a:cubicBezTo>
                <a:cubicBezTo>
                  <a:pt x="6826" y="1680"/>
                  <a:pt x="7097" y="1517"/>
                  <a:pt x="7287" y="1409"/>
                </a:cubicBezTo>
                <a:cubicBezTo>
                  <a:pt x="7381" y="1341"/>
                  <a:pt x="7449" y="1301"/>
                  <a:pt x="7449" y="1301"/>
                </a:cubicBezTo>
                <a:lnTo>
                  <a:pt x="7449" y="1"/>
                </a:lnTo>
                <a:lnTo>
                  <a:pt x="5824" y="1"/>
                </a:lnTo>
                <a:lnTo>
                  <a:pt x="5824" y="407"/>
                </a:lnTo>
                <a:lnTo>
                  <a:pt x="5607" y="407"/>
                </a:lnTo>
                <a:lnTo>
                  <a:pt x="55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rot="10800000">
            <a:off x="875385" y="-295531"/>
            <a:ext cx="932089" cy="1956606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rot="5400000">
            <a:off x="-1198893" y="1625551"/>
            <a:ext cx="1937723" cy="4353526"/>
          </a:xfrm>
          <a:custGeom>
            <a:avLst/>
            <a:gdLst/>
            <a:ahLst/>
            <a:cxnLst/>
            <a:rect l="l" t="t" r="r" b="b"/>
            <a:pathLst>
              <a:path w="17011" h="38219" extrusionOk="0">
                <a:moveTo>
                  <a:pt x="8708" y="1"/>
                </a:moveTo>
                <a:cubicBezTo>
                  <a:pt x="8302" y="1"/>
                  <a:pt x="7760" y="299"/>
                  <a:pt x="7720" y="976"/>
                </a:cubicBezTo>
                <a:cubicBezTo>
                  <a:pt x="7679" y="1653"/>
                  <a:pt x="8100" y="1937"/>
                  <a:pt x="8100" y="1937"/>
                </a:cubicBezTo>
                <a:lnTo>
                  <a:pt x="8100" y="2439"/>
                </a:lnTo>
                <a:cubicBezTo>
                  <a:pt x="7314" y="2601"/>
                  <a:pt x="6542" y="3291"/>
                  <a:pt x="6542" y="3291"/>
                </a:cubicBezTo>
                <a:cubicBezTo>
                  <a:pt x="6542" y="3291"/>
                  <a:pt x="6339" y="2926"/>
                  <a:pt x="6027" y="2682"/>
                </a:cubicBezTo>
                <a:cubicBezTo>
                  <a:pt x="5979" y="2643"/>
                  <a:pt x="5925" y="2624"/>
                  <a:pt x="5871" y="2624"/>
                </a:cubicBezTo>
                <a:cubicBezTo>
                  <a:pt x="5664" y="2624"/>
                  <a:pt x="5442" y="2884"/>
                  <a:pt x="5431" y="3237"/>
                </a:cubicBezTo>
                <a:cubicBezTo>
                  <a:pt x="5421" y="3527"/>
                  <a:pt x="5347" y="3714"/>
                  <a:pt x="5247" y="3714"/>
                </a:cubicBezTo>
                <a:cubicBezTo>
                  <a:pt x="5216" y="3714"/>
                  <a:pt x="5182" y="3696"/>
                  <a:pt x="5147" y="3657"/>
                </a:cubicBezTo>
                <a:cubicBezTo>
                  <a:pt x="4662" y="3211"/>
                  <a:pt x="4324" y="3049"/>
                  <a:pt x="4134" y="3049"/>
                </a:cubicBezTo>
                <a:cubicBezTo>
                  <a:pt x="3920" y="3049"/>
                  <a:pt x="3892" y="3252"/>
                  <a:pt x="4050" y="3481"/>
                </a:cubicBezTo>
                <a:cubicBezTo>
                  <a:pt x="4348" y="3914"/>
                  <a:pt x="5256" y="5093"/>
                  <a:pt x="5581" y="5743"/>
                </a:cubicBezTo>
                <a:cubicBezTo>
                  <a:pt x="5810" y="6204"/>
                  <a:pt x="5919" y="7571"/>
                  <a:pt x="5960" y="8465"/>
                </a:cubicBezTo>
                <a:cubicBezTo>
                  <a:pt x="5960" y="8560"/>
                  <a:pt x="5987" y="9250"/>
                  <a:pt x="5987" y="9250"/>
                </a:cubicBezTo>
                <a:cubicBezTo>
                  <a:pt x="5973" y="9250"/>
                  <a:pt x="5960" y="9264"/>
                  <a:pt x="5946" y="9264"/>
                </a:cubicBezTo>
                <a:cubicBezTo>
                  <a:pt x="5729" y="9223"/>
                  <a:pt x="5621" y="9196"/>
                  <a:pt x="5608" y="9196"/>
                </a:cubicBezTo>
                <a:cubicBezTo>
                  <a:pt x="5567" y="9186"/>
                  <a:pt x="5525" y="9182"/>
                  <a:pt x="5484" y="9182"/>
                </a:cubicBezTo>
                <a:cubicBezTo>
                  <a:pt x="5242" y="9182"/>
                  <a:pt x="5015" y="9345"/>
                  <a:pt x="4958" y="9589"/>
                </a:cubicBezTo>
                <a:cubicBezTo>
                  <a:pt x="4889" y="9887"/>
                  <a:pt x="5066" y="10171"/>
                  <a:pt x="5350" y="10252"/>
                </a:cubicBezTo>
                <a:cubicBezTo>
                  <a:pt x="5391" y="10252"/>
                  <a:pt x="5621" y="10306"/>
                  <a:pt x="6014" y="10375"/>
                </a:cubicBezTo>
                <a:cubicBezTo>
                  <a:pt x="6027" y="10429"/>
                  <a:pt x="6041" y="10496"/>
                  <a:pt x="6054" y="10604"/>
                </a:cubicBezTo>
                <a:cubicBezTo>
                  <a:pt x="5824" y="10564"/>
                  <a:pt x="5689" y="10523"/>
                  <a:pt x="5689" y="10523"/>
                </a:cubicBezTo>
                <a:cubicBezTo>
                  <a:pt x="5623" y="10508"/>
                  <a:pt x="5557" y="10500"/>
                  <a:pt x="5491" y="10500"/>
                </a:cubicBezTo>
                <a:cubicBezTo>
                  <a:pt x="5100" y="10500"/>
                  <a:pt x="4738" y="10766"/>
                  <a:pt x="4646" y="11160"/>
                </a:cubicBezTo>
                <a:cubicBezTo>
                  <a:pt x="4524" y="11634"/>
                  <a:pt x="4808" y="12094"/>
                  <a:pt x="5283" y="12217"/>
                </a:cubicBezTo>
                <a:cubicBezTo>
                  <a:pt x="5323" y="12217"/>
                  <a:pt x="5689" y="12311"/>
                  <a:pt x="6285" y="12392"/>
                </a:cubicBezTo>
                <a:cubicBezTo>
                  <a:pt x="6298" y="12514"/>
                  <a:pt x="6312" y="12636"/>
                  <a:pt x="6325" y="12771"/>
                </a:cubicBezTo>
                <a:cubicBezTo>
                  <a:pt x="5283" y="12677"/>
                  <a:pt x="4633" y="12569"/>
                  <a:pt x="4605" y="12555"/>
                </a:cubicBezTo>
                <a:cubicBezTo>
                  <a:pt x="4555" y="12546"/>
                  <a:pt x="4505" y="12542"/>
                  <a:pt x="4455" y="12542"/>
                </a:cubicBezTo>
                <a:cubicBezTo>
                  <a:pt x="4040" y="12542"/>
                  <a:pt x="3676" y="12836"/>
                  <a:pt x="3603" y="13259"/>
                </a:cubicBezTo>
                <a:cubicBezTo>
                  <a:pt x="3508" y="13733"/>
                  <a:pt x="3820" y="14180"/>
                  <a:pt x="4293" y="14261"/>
                </a:cubicBezTo>
                <a:cubicBezTo>
                  <a:pt x="4375" y="14275"/>
                  <a:pt x="5187" y="14423"/>
                  <a:pt x="6460" y="14532"/>
                </a:cubicBezTo>
                <a:cubicBezTo>
                  <a:pt x="6447" y="16997"/>
                  <a:pt x="6081" y="21994"/>
                  <a:pt x="4971" y="26111"/>
                </a:cubicBezTo>
                <a:cubicBezTo>
                  <a:pt x="4443" y="27831"/>
                  <a:pt x="3996" y="29483"/>
                  <a:pt x="3996" y="29483"/>
                </a:cubicBezTo>
                <a:cubicBezTo>
                  <a:pt x="3996" y="29483"/>
                  <a:pt x="3264" y="29916"/>
                  <a:pt x="3075" y="30960"/>
                </a:cubicBezTo>
                <a:cubicBezTo>
                  <a:pt x="2872" y="32002"/>
                  <a:pt x="1531" y="32666"/>
                  <a:pt x="1139" y="32977"/>
                </a:cubicBezTo>
                <a:cubicBezTo>
                  <a:pt x="745" y="33289"/>
                  <a:pt x="868" y="33708"/>
                  <a:pt x="1639" y="34237"/>
                </a:cubicBezTo>
                <a:cubicBezTo>
                  <a:pt x="109" y="34968"/>
                  <a:pt x="1" y="36187"/>
                  <a:pt x="2087" y="37365"/>
                </a:cubicBezTo>
                <a:cubicBezTo>
                  <a:pt x="3345" y="38069"/>
                  <a:pt x="6569" y="38219"/>
                  <a:pt x="8695" y="38219"/>
                </a:cubicBezTo>
                <a:lnTo>
                  <a:pt x="9427" y="38219"/>
                </a:lnTo>
                <a:cubicBezTo>
                  <a:pt x="9494" y="38219"/>
                  <a:pt x="9562" y="38205"/>
                  <a:pt x="9629" y="38205"/>
                </a:cubicBezTo>
                <a:lnTo>
                  <a:pt x="9873" y="38205"/>
                </a:lnTo>
                <a:cubicBezTo>
                  <a:pt x="9941" y="38205"/>
                  <a:pt x="10009" y="38192"/>
                  <a:pt x="10077" y="38192"/>
                </a:cubicBezTo>
                <a:lnTo>
                  <a:pt x="10293" y="38192"/>
                </a:lnTo>
                <a:cubicBezTo>
                  <a:pt x="10321" y="38192"/>
                  <a:pt x="10334" y="38177"/>
                  <a:pt x="10348" y="38177"/>
                </a:cubicBezTo>
                <a:lnTo>
                  <a:pt x="10577" y="38177"/>
                </a:lnTo>
                <a:cubicBezTo>
                  <a:pt x="10646" y="38164"/>
                  <a:pt x="10700" y="38164"/>
                  <a:pt x="10767" y="38164"/>
                </a:cubicBezTo>
                <a:lnTo>
                  <a:pt x="10821" y="38164"/>
                </a:lnTo>
                <a:cubicBezTo>
                  <a:pt x="10875" y="38150"/>
                  <a:pt x="10943" y="38150"/>
                  <a:pt x="10998" y="38150"/>
                </a:cubicBezTo>
                <a:lnTo>
                  <a:pt x="11065" y="38150"/>
                </a:lnTo>
                <a:cubicBezTo>
                  <a:pt x="11119" y="38137"/>
                  <a:pt x="11173" y="38137"/>
                  <a:pt x="11241" y="38137"/>
                </a:cubicBezTo>
                <a:cubicBezTo>
                  <a:pt x="11254" y="38137"/>
                  <a:pt x="11282" y="38137"/>
                  <a:pt x="11309" y="38123"/>
                </a:cubicBezTo>
                <a:lnTo>
                  <a:pt x="11471" y="38123"/>
                </a:lnTo>
                <a:cubicBezTo>
                  <a:pt x="11498" y="38110"/>
                  <a:pt x="11525" y="38110"/>
                  <a:pt x="11552" y="38110"/>
                </a:cubicBezTo>
                <a:cubicBezTo>
                  <a:pt x="11607" y="38110"/>
                  <a:pt x="11648" y="38096"/>
                  <a:pt x="11702" y="38096"/>
                </a:cubicBezTo>
                <a:lnTo>
                  <a:pt x="11796" y="38096"/>
                </a:lnTo>
                <a:cubicBezTo>
                  <a:pt x="11837" y="38083"/>
                  <a:pt x="11891" y="38083"/>
                  <a:pt x="11946" y="38083"/>
                </a:cubicBezTo>
                <a:cubicBezTo>
                  <a:pt x="11973" y="38069"/>
                  <a:pt x="12000" y="38069"/>
                  <a:pt x="12027" y="38069"/>
                </a:cubicBezTo>
                <a:cubicBezTo>
                  <a:pt x="12081" y="38069"/>
                  <a:pt x="12121" y="38056"/>
                  <a:pt x="12175" y="38056"/>
                </a:cubicBezTo>
                <a:cubicBezTo>
                  <a:pt x="12202" y="38056"/>
                  <a:pt x="12244" y="38056"/>
                  <a:pt x="12271" y="38042"/>
                </a:cubicBezTo>
                <a:cubicBezTo>
                  <a:pt x="12311" y="38042"/>
                  <a:pt x="12365" y="38042"/>
                  <a:pt x="12406" y="38029"/>
                </a:cubicBezTo>
                <a:cubicBezTo>
                  <a:pt x="12446" y="38029"/>
                  <a:pt x="12473" y="38029"/>
                  <a:pt x="12500" y="38015"/>
                </a:cubicBezTo>
                <a:cubicBezTo>
                  <a:pt x="12555" y="38015"/>
                  <a:pt x="12596" y="38015"/>
                  <a:pt x="12636" y="38002"/>
                </a:cubicBezTo>
                <a:cubicBezTo>
                  <a:pt x="12677" y="38002"/>
                  <a:pt x="12704" y="38002"/>
                  <a:pt x="12731" y="37988"/>
                </a:cubicBezTo>
                <a:cubicBezTo>
                  <a:pt x="12785" y="37988"/>
                  <a:pt x="12825" y="37988"/>
                  <a:pt x="12867" y="37975"/>
                </a:cubicBezTo>
                <a:cubicBezTo>
                  <a:pt x="12894" y="37975"/>
                  <a:pt x="12934" y="37975"/>
                  <a:pt x="12961" y="37961"/>
                </a:cubicBezTo>
                <a:cubicBezTo>
                  <a:pt x="13002" y="37961"/>
                  <a:pt x="13042" y="37948"/>
                  <a:pt x="13083" y="37948"/>
                </a:cubicBezTo>
                <a:cubicBezTo>
                  <a:pt x="13123" y="37948"/>
                  <a:pt x="13150" y="37934"/>
                  <a:pt x="13192" y="37934"/>
                </a:cubicBezTo>
                <a:cubicBezTo>
                  <a:pt x="13232" y="37934"/>
                  <a:pt x="13273" y="37921"/>
                  <a:pt x="13300" y="37921"/>
                </a:cubicBezTo>
                <a:cubicBezTo>
                  <a:pt x="13340" y="37907"/>
                  <a:pt x="13381" y="37907"/>
                  <a:pt x="13408" y="37894"/>
                </a:cubicBezTo>
                <a:cubicBezTo>
                  <a:pt x="13448" y="37894"/>
                  <a:pt x="13475" y="37894"/>
                  <a:pt x="13517" y="37880"/>
                </a:cubicBezTo>
                <a:cubicBezTo>
                  <a:pt x="13557" y="37880"/>
                  <a:pt x="13584" y="37867"/>
                  <a:pt x="13625" y="37867"/>
                </a:cubicBezTo>
                <a:cubicBezTo>
                  <a:pt x="13652" y="37852"/>
                  <a:pt x="13692" y="37852"/>
                  <a:pt x="13719" y="37852"/>
                </a:cubicBezTo>
                <a:cubicBezTo>
                  <a:pt x="13760" y="37839"/>
                  <a:pt x="13787" y="37839"/>
                  <a:pt x="13828" y="37825"/>
                </a:cubicBezTo>
                <a:cubicBezTo>
                  <a:pt x="13855" y="37825"/>
                  <a:pt x="13896" y="37812"/>
                  <a:pt x="13923" y="37812"/>
                </a:cubicBezTo>
                <a:cubicBezTo>
                  <a:pt x="13963" y="37798"/>
                  <a:pt x="13990" y="37798"/>
                  <a:pt x="14031" y="37785"/>
                </a:cubicBezTo>
                <a:cubicBezTo>
                  <a:pt x="14058" y="37785"/>
                  <a:pt x="14085" y="37771"/>
                  <a:pt x="14125" y="37771"/>
                </a:cubicBezTo>
                <a:cubicBezTo>
                  <a:pt x="14153" y="37758"/>
                  <a:pt x="14180" y="37758"/>
                  <a:pt x="14221" y="37744"/>
                </a:cubicBezTo>
                <a:cubicBezTo>
                  <a:pt x="14248" y="37744"/>
                  <a:pt x="14275" y="37731"/>
                  <a:pt x="14302" y="37731"/>
                </a:cubicBezTo>
                <a:cubicBezTo>
                  <a:pt x="14342" y="37717"/>
                  <a:pt x="14369" y="37704"/>
                  <a:pt x="14396" y="37704"/>
                </a:cubicBezTo>
                <a:cubicBezTo>
                  <a:pt x="14423" y="37690"/>
                  <a:pt x="14451" y="37690"/>
                  <a:pt x="14478" y="37677"/>
                </a:cubicBezTo>
                <a:cubicBezTo>
                  <a:pt x="14519" y="37677"/>
                  <a:pt x="14546" y="37663"/>
                  <a:pt x="14573" y="37650"/>
                </a:cubicBezTo>
                <a:cubicBezTo>
                  <a:pt x="14600" y="37650"/>
                  <a:pt x="14627" y="37636"/>
                  <a:pt x="14654" y="37636"/>
                </a:cubicBezTo>
                <a:cubicBezTo>
                  <a:pt x="14681" y="37623"/>
                  <a:pt x="14708" y="37623"/>
                  <a:pt x="14735" y="37609"/>
                </a:cubicBezTo>
                <a:cubicBezTo>
                  <a:pt x="14763" y="37596"/>
                  <a:pt x="14790" y="37596"/>
                  <a:pt x="14817" y="37582"/>
                </a:cubicBezTo>
                <a:cubicBezTo>
                  <a:pt x="14844" y="37569"/>
                  <a:pt x="14871" y="37569"/>
                  <a:pt x="14898" y="37555"/>
                </a:cubicBezTo>
                <a:cubicBezTo>
                  <a:pt x="14925" y="37542"/>
                  <a:pt x="14938" y="37542"/>
                  <a:pt x="14965" y="37527"/>
                </a:cubicBezTo>
                <a:cubicBezTo>
                  <a:pt x="14992" y="37527"/>
                  <a:pt x="15019" y="37514"/>
                  <a:pt x="15046" y="37500"/>
                </a:cubicBezTo>
                <a:cubicBezTo>
                  <a:pt x="15060" y="37487"/>
                  <a:pt x="15088" y="37487"/>
                  <a:pt x="15101" y="37473"/>
                </a:cubicBezTo>
                <a:cubicBezTo>
                  <a:pt x="15128" y="37460"/>
                  <a:pt x="15155" y="37446"/>
                  <a:pt x="15182" y="37446"/>
                </a:cubicBezTo>
                <a:cubicBezTo>
                  <a:pt x="15196" y="37433"/>
                  <a:pt x="15209" y="37433"/>
                  <a:pt x="15223" y="37419"/>
                </a:cubicBezTo>
                <a:cubicBezTo>
                  <a:pt x="15263" y="37406"/>
                  <a:pt x="15304" y="37379"/>
                  <a:pt x="15344" y="37365"/>
                </a:cubicBezTo>
                <a:cubicBezTo>
                  <a:pt x="15873" y="37067"/>
                  <a:pt x="16252" y="36783"/>
                  <a:pt x="16523" y="36485"/>
                </a:cubicBezTo>
                <a:cubicBezTo>
                  <a:pt x="16617" y="36377"/>
                  <a:pt x="16699" y="36268"/>
                  <a:pt x="16753" y="36160"/>
                </a:cubicBezTo>
                <a:cubicBezTo>
                  <a:pt x="16807" y="36092"/>
                  <a:pt x="16834" y="36025"/>
                  <a:pt x="16861" y="35956"/>
                </a:cubicBezTo>
                <a:cubicBezTo>
                  <a:pt x="17011" y="35564"/>
                  <a:pt x="16929" y="35198"/>
                  <a:pt x="16672" y="34873"/>
                </a:cubicBezTo>
                <a:cubicBezTo>
                  <a:pt x="16617" y="34806"/>
                  <a:pt x="16563" y="34752"/>
                  <a:pt x="16496" y="34698"/>
                </a:cubicBezTo>
                <a:cubicBezTo>
                  <a:pt x="16319" y="34535"/>
                  <a:pt x="16076" y="34372"/>
                  <a:pt x="15792" y="34237"/>
                </a:cubicBezTo>
                <a:cubicBezTo>
                  <a:pt x="16577" y="33708"/>
                  <a:pt x="16686" y="33289"/>
                  <a:pt x="16292" y="32977"/>
                </a:cubicBezTo>
                <a:cubicBezTo>
                  <a:pt x="15900" y="32666"/>
                  <a:pt x="14559" y="32002"/>
                  <a:pt x="14369" y="30960"/>
                </a:cubicBezTo>
                <a:cubicBezTo>
                  <a:pt x="14167" y="29916"/>
                  <a:pt x="13448" y="29483"/>
                  <a:pt x="13448" y="29483"/>
                </a:cubicBezTo>
                <a:cubicBezTo>
                  <a:pt x="13448" y="29483"/>
                  <a:pt x="13002" y="27831"/>
                  <a:pt x="12460" y="26111"/>
                </a:cubicBezTo>
                <a:cubicBezTo>
                  <a:pt x="11363" y="22007"/>
                  <a:pt x="10984" y="17011"/>
                  <a:pt x="10984" y="14546"/>
                </a:cubicBezTo>
                <a:cubicBezTo>
                  <a:pt x="11621" y="14492"/>
                  <a:pt x="12284" y="14423"/>
                  <a:pt x="12961" y="14315"/>
                </a:cubicBezTo>
                <a:cubicBezTo>
                  <a:pt x="13435" y="14234"/>
                  <a:pt x="13760" y="13787"/>
                  <a:pt x="13679" y="13313"/>
                </a:cubicBezTo>
                <a:cubicBezTo>
                  <a:pt x="13617" y="12883"/>
                  <a:pt x="13244" y="12586"/>
                  <a:pt x="12820" y="12586"/>
                </a:cubicBezTo>
                <a:cubicBezTo>
                  <a:pt x="12777" y="12586"/>
                  <a:pt x="12734" y="12589"/>
                  <a:pt x="12690" y="12596"/>
                </a:cubicBezTo>
                <a:cubicBezTo>
                  <a:pt x="12148" y="12690"/>
                  <a:pt x="11607" y="12744"/>
                  <a:pt x="11065" y="12798"/>
                </a:cubicBezTo>
                <a:cubicBezTo>
                  <a:pt x="11092" y="12663"/>
                  <a:pt x="11106" y="12542"/>
                  <a:pt x="11119" y="12406"/>
                </a:cubicBezTo>
                <a:cubicBezTo>
                  <a:pt x="11404" y="12365"/>
                  <a:pt x="11688" y="12311"/>
                  <a:pt x="11973" y="12257"/>
                </a:cubicBezTo>
                <a:cubicBezTo>
                  <a:pt x="12446" y="12162"/>
                  <a:pt x="12744" y="11702"/>
                  <a:pt x="12650" y="11227"/>
                </a:cubicBezTo>
                <a:cubicBezTo>
                  <a:pt x="12556" y="10829"/>
                  <a:pt x="12199" y="10543"/>
                  <a:pt x="11806" y="10543"/>
                </a:cubicBezTo>
                <a:cubicBezTo>
                  <a:pt x="11745" y="10543"/>
                  <a:pt x="11683" y="10550"/>
                  <a:pt x="11621" y="10564"/>
                </a:cubicBezTo>
                <a:lnTo>
                  <a:pt x="11417" y="10604"/>
                </a:lnTo>
                <a:lnTo>
                  <a:pt x="11417" y="10388"/>
                </a:lnTo>
                <a:cubicBezTo>
                  <a:pt x="11579" y="10361"/>
                  <a:pt x="11742" y="10321"/>
                  <a:pt x="11904" y="10293"/>
                </a:cubicBezTo>
                <a:cubicBezTo>
                  <a:pt x="12202" y="10225"/>
                  <a:pt x="12392" y="9941"/>
                  <a:pt x="12325" y="9643"/>
                </a:cubicBezTo>
                <a:cubicBezTo>
                  <a:pt x="12277" y="9391"/>
                  <a:pt x="12038" y="9214"/>
                  <a:pt x="11786" y="9214"/>
                </a:cubicBezTo>
                <a:cubicBezTo>
                  <a:pt x="11754" y="9214"/>
                  <a:pt x="11721" y="9217"/>
                  <a:pt x="11688" y="9223"/>
                </a:cubicBezTo>
                <a:cubicBezTo>
                  <a:pt x="11621" y="9237"/>
                  <a:pt x="11566" y="9250"/>
                  <a:pt x="11512" y="9264"/>
                </a:cubicBezTo>
                <a:cubicBezTo>
                  <a:pt x="11485" y="9264"/>
                  <a:pt x="11471" y="9264"/>
                  <a:pt x="11458" y="9250"/>
                </a:cubicBezTo>
                <a:cubicBezTo>
                  <a:pt x="11458" y="9169"/>
                  <a:pt x="11458" y="8952"/>
                  <a:pt x="11471" y="8654"/>
                </a:cubicBezTo>
                <a:cubicBezTo>
                  <a:pt x="11471" y="8519"/>
                  <a:pt x="11485" y="8343"/>
                  <a:pt x="11498" y="8167"/>
                </a:cubicBezTo>
                <a:cubicBezTo>
                  <a:pt x="11498" y="8004"/>
                  <a:pt x="11512" y="7815"/>
                  <a:pt x="11525" y="7625"/>
                </a:cubicBezTo>
                <a:cubicBezTo>
                  <a:pt x="11552" y="7246"/>
                  <a:pt x="11594" y="6854"/>
                  <a:pt x="11648" y="6529"/>
                </a:cubicBezTo>
                <a:cubicBezTo>
                  <a:pt x="11688" y="6271"/>
                  <a:pt x="11742" y="6054"/>
                  <a:pt x="11796" y="5892"/>
                </a:cubicBezTo>
                <a:cubicBezTo>
                  <a:pt x="11810" y="5837"/>
                  <a:pt x="11837" y="5783"/>
                  <a:pt x="11850" y="5743"/>
                </a:cubicBezTo>
                <a:cubicBezTo>
                  <a:pt x="12189" y="5093"/>
                  <a:pt x="13083" y="3914"/>
                  <a:pt x="13381" y="3481"/>
                </a:cubicBezTo>
                <a:cubicBezTo>
                  <a:pt x="13435" y="3400"/>
                  <a:pt x="13475" y="3318"/>
                  <a:pt x="13490" y="3251"/>
                </a:cubicBezTo>
                <a:lnTo>
                  <a:pt x="13490" y="3197"/>
                </a:lnTo>
                <a:cubicBezTo>
                  <a:pt x="13479" y="3109"/>
                  <a:pt x="13416" y="3052"/>
                  <a:pt x="13302" y="3052"/>
                </a:cubicBezTo>
                <a:cubicBezTo>
                  <a:pt x="13136" y="3052"/>
                  <a:pt x="12859" y="3173"/>
                  <a:pt x="12473" y="3495"/>
                </a:cubicBezTo>
                <a:cubicBezTo>
                  <a:pt x="12406" y="3549"/>
                  <a:pt x="12352" y="3603"/>
                  <a:pt x="12284" y="3657"/>
                </a:cubicBezTo>
                <a:cubicBezTo>
                  <a:pt x="12250" y="3691"/>
                  <a:pt x="12226" y="3715"/>
                  <a:pt x="12203" y="3715"/>
                </a:cubicBezTo>
                <a:cubicBezTo>
                  <a:pt x="12199" y="3715"/>
                  <a:pt x="12194" y="3714"/>
                  <a:pt x="12189" y="3712"/>
                </a:cubicBezTo>
                <a:cubicBezTo>
                  <a:pt x="12162" y="3712"/>
                  <a:pt x="12148" y="3685"/>
                  <a:pt x="12121" y="3643"/>
                </a:cubicBezTo>
                <a:cubicBezTo>
                  <a:pt x="12108" y="3630"/>
                  <a:pt x="12108" y="3603"/>
                  <a:pt x="12094" y="3576"/>
                </a:cubicBezTo>
                <a:cubicBezTo>
                  <a:pt x="12067" y="3495"/>
                  <a:pt x="12040" y="3373"/>
                  <a:pt x="12013" y="3237"/>
                </a:cubicBezTo>
                <a:cubicBezTo>
                  <a:pt x="11959" y="3048"/>
                  <a:pt x="11864" y="2912"/>
                  <a:pt x="11756" y="2818"/>
                </a:cubicBezTo>
                <a:cubicBezTo>
                  <a:pt x="11648" y="2722"/>
                  <a:pt x="11512" y="2682"/>
                  <a:pt x="11404" y="2682"/>
                </a:cubicBezTo>
                <a:cubicBezTo>
                  <a:pt x="11282" y="2682"/>
                  <a:pt x="11119" y="2899"/>
                  <a:pt x="11011" y="3075"/>
                </a:cubicBezTo>
                <a:cubicBezTo>
                  <a:pt x="10984" y="3116"/>
                  <a:pt x="10971" y="3143"/>
                  <a:pt x="10956" y="3170"/>
                </a:cubicBezTo>
                <a:cubicBezTo>
                  <a:pt x="10943" y="3183"/>
                  <a:pt x="10929" y="3197"/>
                  <a:pt x="10929" y="3210"/>
                </a:cubicBezTo>
                <a:lnTo>
                  <a:pt x="10889" y="3291"/>
                </a:lnTo>
                <a:cubicBezTo>
                  <a:pt x="10889" y="3291"/>
                  <a:pt x="10131" y="2601"/>
                  <a:pt x="9331" y="2439"/>
                </a:cubicBezTo>
                <a:lnTo>
                  <a:pt x="9331" y="1937"/>
                </a:lnTo>
                <a:cubicBezTo>
                  <a:pt x="9331" y="1937"/>
                  <a:pt x="9440" y="1870"/>
                  <a:pt x="9548" y="1707"/>
                </a:cubicBezTo>
                <a:cubicBezTo>
                  <a:pt x="9643" y="1558"/>
                  <a:pt x="9738" y="1314"/>
                  <a:pt x="9725" y="976"/>
                </a:cubicBezTo>
                <a:cubicBezTo>
                  <a:pt x="9711" y="895"/>
                  <a:pt x="9698" y="814"/>
                  <a:pt x="9683" y="745"/>
                </a:cubicBezTo>
                <a:cubicBezTo>
                  <a:pt x="9670" y="718"/>
                  <a:pt x="9670" y="705"/>
                  <a:pt x="9656" y="678"/>
                </a:cubicBezTo>
                <a:cubicBezTo>
                  <a:pt x="9643" y="637"/>
                  <a:pt x="9629" y="583"/>
                  <a:pt x="9616" y="543"/>
                </a:cubicBezTo>
                <a:cubicBezTo>
                  <a:pt x="9602" y="516"/>
                  <a:pt x="9575" y="501"/>
                  <a:pt x="9562" y="474"/>
                </a:cubicBezTo>
                <a:cubicBezTo>
                  <a:pt x="9548" y="447"/>
                  <a:pt x="9521" y="407"/>
                  <a:pt x="9508" y="380"/>
                </a:cubicBezTo>
                <a:lnTo>
                  <a:pt x="9440" y="312"/>
                </a:lnTo>
                <a:lnTo>
                  <a:pt x="9386" y="258"/>
                </a:lnTo>
                <a:cubicBezTo>
                  <a:pt x="9345" y="231"/>
                  <a:pt x="9318" y="204"/>
                  <a:pt x="9291" y="176"/>
                </a:cubicBezTo>
                <a:cubicBezTo>
                  <a:pt x="9277" y="176"/>
                  <a:pt x="9250" y="163"/>
                  <a:pt x="9237" y="149"/>
                </a:cubicBezTo>
                <a:cubicBezTo>
                  <a:pt x="9196" y="122"/>
                  <a:pt x="9156" y="109"/>
                  <a:pt x="9115" y="95"/>
                </a:cubicBezTo>
                <a:cubicBezTo>
                  <a:pt x="9115" y="82"/>
                  <a:pt x="9102" y="82"/>
                  <a:pt x="9088" y="82"/>
                </a:cubicBezTo>
                <a:cubicBezTo>
                  <a:pt x="9048" y="55"/>
                  <a:pt x="8993" y="41"/>
                  <a:pt x="8952" y="28"/>
                </a:cubicBezTo>
                <a:lnTo>
                  <a:pt x="8939" y="28"/>
                </a:lnTo>
                <a:cubicBezTo>
                  <a:pt x="8885" y="14"/>
                  <a:pt x="8844" y="14"/>
                  <a:pt x="87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rot="5400000" flipH="1">
            <a:off x="-98266" y="1479981"/>
            <a:ext cx="1127185" cy="1668852"/>
          </a:xfrm>
          <a:custGeom>
            <a:avLst/>
            <a:gdLst/>
            <a:ahLst/>
            <a:cxnLst/>
            <a:rect l="l" t="t" r="r" b="b"/>
            <a:pathLst>
              <a:path w="9331" h="13815" extrusionOk="0">
                <a:moveTo>
                  <a:pt x="4456" y="1"/>
                </a:moveTo>
                <a:lnTo>
                  <a:pt x="3128" y="14"/>
                </a:lnTo>
                <a:lnTo>
                  <a:pt x="3128" y="461"/>
                </a:lnTo>
                <a:lnTo>
                  <a:pt x="2830" y="461"/>
                </a:lnTo>
                <a:lnTo>
                  <a:pt x="2830" y="14"/>
                </a:lnTo>
                <a:lnTo>
                  <a:pt x="1043" y="14"/>
                </a:lnTo>
                <a:lnTo>
                  <a:pt x="1043" y="1314"/>
                </a:lnTo>
                <a:cubicBezTo>
                  <a:pt x="1043" y="1314"/>
                  <a:pt x="1747" y="1720"/>
                  <a:pt x="1882" y="1734"/>
                </a:cubicBezTo>
                <a:cubicBezTo>
                  <a:pt x="1626" y="1747"/>
                  <a:pt x="1503" y="2018"/>
                  <a:pt x="2018" y="2059"/>
                </a:cubicBezTo>
                <a:cubicBezTo>
                  <a:pt x="2018" y="2059"/>
                  <a:pt x="2384" y="7002"/>
                  <a:pt x="1301" y="9643"/>
                </a:cubicBezTo>
                <a:cubicBezTo>
                  <a:pt x="759" y="10956"/>
                  <a:pt x="1" y="11377"/>
                  <a:pt x="732" y="11918"/>
                </a:cubicBezTo>
                <a:lnTo>
                  <a:pt x="732" y="12162"/>
                </a:lnTo>
                <a:lnTo>
                  <a:pt x="732" y="12229"/>
                </a:lnTo>
                <a:lnTo>
                  <a:pt x="732" y="12433"/>
                </a:lnTo>
                <a:lnTo>
                  <a:pt x="732" y="12500"/>
                </a:lnTo>
                <a:cubicBezTo>
                  <a:pt x="732" y="12500"/>
                  <a:pt x="55" y="12690"/>
                  <a:pt x="55" y="13069"/>
                </a:cubicBezTo>
                <a:cubicBezTo>
                  <a:pt x="55" y="13448"/>
                  <a:pt x="501" y="13800"/>
                  <a:pt x="4497" y="13814"/>
                </a:cubicBezTo>
                <a:lnTo>
                  <a:pt x="4781" y="13814"/>
                </a:lnTo>
                <a:cubicBezTo>
                  <a:pt x="8220" y="13800"/>
                  <a:pt x="9331" y="13421"/>
                  <a:pt x="9168" y="12988"/>
                </a:cubicBezTo>
                <a:cubicBezTo>
                  <a:pt x="9020" y="12581"/>
                  <a:pt x="8275" y="12473"/>
                  <a:pt x="8275" y="12473"/>
                </a:cubicBezTo>
                <a:lnTo>
                  <a:pt x="8275" y="12446"/>
                </a:lnTo>
                <a:lnTo>
                  <a:pt x="8275" y="12338"/>
                </a:lnTo>
                <a:lnTo>
                  <a:pt x="8275" y="12310"/>
                </a:lnTo>
                <a:lnTo>
                  <a:pt x="8275" y="11985"/>
                </a:lnTo>
                <a:lnTo>
                  <a:pt x="8275" y="11904"/>
                </a:lnTo>
                <a:cubicBezTo>
                  <a:pt x="8830" y="11688"/>
                  <a:pt x="8843" y="11214"/>
                  <a:pt x="7991" y="10022"/>
                </a:cubicBezTo>
                <a:cubicBezTo>
                  <a:pt x="6853" y="8424"/>
                  <a:pt x="6609" y="3454"/>
                  <a:pt x="6731" y="2045"/>
                </a:cubicBezTo>
                <a:cubicBezTo>
                  <a:pt x="7029" y="1951"/>
                  <a:pt x="6920" y="1788"/>
                  <a:pt x="6745" y="1720"/>
                </a:cubicBezTo>
                <a:cubicBezTo>
                  <a:pt x="6826" y="1680"/>
                  <a:pt x="7097" y="1517"/>
                  <a:pt x="7287" y="1409"/>
                </a:cubicBezTo>
                <a:cubicBezTo>
                  <a:pt x="7381" y="1341"/>
                  <a:pt x="7449" y="1301"/>
                  <a:pt x="7449" y="1301"/>
                </a:cubicBezTo>
                <a:lnTo>
                  <a:pt x="7449" y="1"/>
                </a:lnTo>
                <a:lnTo>
                  <a:pt x="5824" y="1"/>
                </a:lnTo>
                <a:lnTo>
                  <a:pt x="5824" y="407"/>
                </a:lnTo>
                <a:lnTo>
                  <a:pt x="5607" y="407"/>
                </a:lnTo>
                <a:lnTo>
                  <a:pt x="55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3185300" y="870475"/>
            <a:ext cx="5238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5458800" y="2765788"/>
            <a:ext cx="29652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780188" y="1634450"/>
            <a:ext cx="1152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1932788" y="22452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3"/>
          </p:nvPr>
        </p:nvSpPr>
        <p:spPr>
          <a:xfrm>
            <a:off x="1932788" y="17106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4" hasCustomPrompt="1"/>
          </p:nvPr>
        </p:nvSpPr>
        <p:spPr>
          <a:xfrm>
            <a:off x="4720913" y="1634450"/>
            <a:ext cx="1152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5"/>
          </p:nvPr>
        </p:nvSpPr>
        <p:spPr>
          <a:xfrm>
            <a:off x="5873513" y="22452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5873513" y="17106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7" hasCustomPrompt="1"/>
          </p:nvPr>
        </p:nvSpPr>
        <p:spPr>
          <a:xfrm>
            <a:off x="780188" y="3095650"/>
            <a:ext cx="1152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8"/>
          </p:nvPr>
        </p:nvSpPr>
        <p:spPr>
          <a:xfrm>
            <a:off x="1932788" y="37064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9"/>
          </p:nvPr>
        </p:nvSpPr>
        <p:spPr>
          <a:xfrm>
            <a:off x="1932788" y="31718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0913" y="3095650"/>
            <a:ext cx="1152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4"/>
          </p:nvPr>
        </p:nvSpPr>
        <p:spPr>
          <a:xfrm>
            <a:off x="5873513" y="37064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5"/>
          </p:nvPr>
        </p:nvSpPr>
        <p:spPr>
          <a:xfrm>
            <a:off x="5873513" y="31718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grpSp>
        <p:nvGrpSpPr>
          <p:cNvPr id="120" name="Google Shape;120;p13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121" name="Google Shape;121;p13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/>
          <p:nvPr/>
        </p:nvSpPr>
        <p:spPr>
          <a:xfrm>
            <a:off x="506834" y="3121664"/>
            <a:ext cx="1242832" cy="2608847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5400000" flipH="1">
            <a:off x="-22078" y="1685747"/>
            <a:ext cx="1196841" cy="1772016"/>
          </a:xfrm>
          <a:custGeom>
            <a:avLst/>
            <a:gdLst/>
            <a:ahLst/>
            <a:cxnLst/>
            <a:rect l="l" t="t" r="r" b="b"/>
            <a:pathLst>
              <a:path w="9331" h="13815" extrusionOk="0">
                <a:moveTo>
                  <a:pt x="4456" y="1"/>
                </a:moveTo>
                <a:lnTo>
                  <a:pt x="3128" y="14"/>
                </a:lnTo>
                <a:lnTo>
                  <a:pt x="3128" y="461"/>
                </a:lnTo>
                <a:lnTo>
                  <a:pt x="2830" y="461"/>
                </a:lnTo>
                <a:lnTo>
                  <a:pt x="2830" y="14"/>
                </a:lnTo>
                <a:lnTo>
                  <a:pt x="1043" y="14"/>
                </a:lnTo>
                <a:lnTo>
                  <a:pt x="1043" y="1314"/>
                </a:lnTo>
                <a:cubicBezTo>
                  <a:pt x="1043" y="1314"/>
                  <a:pt x="1747" y="1720"/>
                  <a:pt x="1882" y="1734"/>
                </a:cubicBezTo>
                <a:cubicBezTo>
                  <a:pt x="1626" y="1747"/>
                  <a:pt x="1503" y="2018"/>
                  <a:pt x="2018" y="2059"/>
                </a:cubicBezTo>
                <a:cubicBezTo>
                  <a:pt x="2018" y="2059"/>
                  <a:pt x="2384" y="7002"/>
                  <a:pt x="1301" y="9643"/>
                </a:cubicBezTo>
                <a:cubicBezTo>
                  <a:pt x="759" y="10956"/>
                  <a:pt x="1" y="11377"/>
                  <a:pt x="732" y="11918"/>
                </a:cubicBezTo>
                <a:lnTo>
                  <a:pt x="732" y="12162"/>
                </a:lnTo>
                <a:lnTo>
                  <a:pt x="732" y="12229"/>
                </a:lnTo>
                <a:lnTo>
                  <a:pt x="732" y="12433"/>
                </a:lnTo>
                <a:lnTo>
                  <a:pt x="732" y="12500"/>
                </a:lnTo>
                <a:cubicBezTo>
                  <a:pt x="732" y="12500"/>
                  <a:pt x="55" y="12690"/>
                  <a:pt x="55" y="13069"/>
                </a:cubicBezTo>
                <a:cubicBezTo>
                  <a:pt x="55" y="13448"/>
                  <a:pt x="501" y="13800"/>
                  <a:pt x="4497" y="13814"/>
                </a:cubicBezTo>
                <a:lnTo>
                  <a:pt x="4781" y="13814"/>
                </a:lnTo>
                <a:cubicBezTo>
                  <a:pt x="8220" y="13800"/>
                  <a:pt x="9331" y="13421"/>
                  <a:pt x="9168" y="12988"/>
                </a:cubicBezTo>
                <a:cubicBezTo>
                  <a:pt x="9020" y="12581"/>
                  <a:pt x="8275" y="12473"/>
                  <a:pt x="8275" y="12473"/>
                </a:cubicBezTo>
                <a:lnTo>
                  <a:pt x="8275" y="12446"/>
                </a:lnTo>
                <a:lnTo>
                  <a:pt x="8275" y="12338"/>
                </a:lnTo>
                <a:lnTo>
                  <a:pt x="8275" y="12310"/>
                </a:lnTo>
                <a:lnTo>
                  <a:pt x="8275" y="11985"/>
                </a:lnTo>
                <a:lnTo>
                  <a:pt x="8275" y="11904"/>
                </a:lnTo>
                <a:cubicBezTo>
                  <a:pt x="8830" y="11688"/>
                  <a:pt x="8843" y="11214"/>
                  <a:pt x="7991" y="10022"/>
                </a:cubicBezTo>
                <a:cubicBezTo>
                  <a:pt x="6853" y="8424"/>
                  <a:pt x="6609" y="3454"/>
                  <a:pt x="6731" y="2045"/>
                </a:cubicBezTo>
                <a:cubicBezTo>
                  <a:pt x="7029" y="1951"/>
                  <a:pt x="6920" y="1788"/>
                  <a:pt x="6745" y="1720"/>
                </a:cubicBezTo>
                <a:cubicBezTo>
                  <a:pt x="6826" y="1680"/>
                  <a:pt x="7097" y="1517"/>
                  <a:pt x="7287" y="1409"/>
                </a:cubicBezTo>
                <a:cubicBezTo>
                  <a:pt x="7381" y="1341"/>
                  <a:pt x="7449" y="1301"/>
                  <a:pt x="7449" y="1301"/>
                </a:cubicBezTo>
                <a:lnTo>
                  <a:pt x="7449" y="1"/>
                </a:lnTo>
                <a:lnTo>
                  <a:pt x="5824" y="1"/>
                </a:lnTo>
                <a:lnTo>
                  <a:pt x="5824" y="407"/>
                </a:lnTo>
                <a:lnTo>
                  <a:pt x="5607" y="407"/>
                </a:lnTo>
                <a:lnTo>
                  <a:pt x="55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 rot="10800000">
            <a:off x="506834" y="-587011"/>
            <a:ext cx="1242832" cy="2608847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 flipH="1">
            <a:off x="7394334" y="3121664"/>
            <a:ext cx="1242832" cy="2608847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 rot="-5400000">
            <a:off x="7969238" y="1685747"/>
            <a:ext cx="1196841" cy="1772016"/>
          </a:xfrm>
          <a:custGeom>
            <a:avLst/>
            <a:gdLst/>
            <a:ahLst/>
            <a:cxnLst/>
            <a:rect l="l" t="t" r="r" b="b"/>
            <a:pathLst>
              <a:path w="9331" h="13815" extrusionOk="0">
                <a:moveTo>
                  <a:pt x="4456" y="1"/>
                </a:moveTo>
                <a:lnTo>
                  <a:pt x="3128" y="14"/>
                </a:lnTo>
                <a:lnTo>
                  <a:pt x="3128" y="461"/>
                </a:lnTo>
                <a:lnTo>
                  <a:pt x="2830" y="461"/>
                </a:lnTo>
                <a:lnTo>
                  <a:pt x="2830" y="14"/>
                </a:lnTo>
                <a:lnTo>
                  <a:pt x="1043" y="14"/>
                </a:lnTo>
                <a:lnTo>
                  <a:pt x="1043" y="1314"/>
                </a:lnTo>
                <a:cubicBezTo>
                  <a:pt x="1043" y="1314"/>
                  <a:pt x="1747" y="1720"/>
                  <a:pt x="1882" y="1734"/>
                </a:cubicBezTo>
                <a:cubicBezTo>
                  <a:pt x="1626" y="1747"/>
                  <a:pt x="1503" y="2018"/>
                  <a:pt x="2018" y="2059"/>
                </a:cubicBezTo>
                <a:cubicBezTo>
                  <a:pt x="2018" y="2059"/>
                  <a:pt x="2384" y="7002"/>
                  <a:pt x="1301" y="9643"/>
                </a:cubicBezTo>
                <a:cubicBezTo>
                  <a:pt x="759" y="10956"/>
                  <a:pt x="1" y="11377"/>
                  <a:pt x="732" y="11918"/>
                </a:cubicBezTo>
                <a:lnTo>
                  <a:pt x="732" y="12162"/>
                </a:lnTo>
                <a:lnTo>
                  <a:pt x="732" y="12229"/>
                </a:lnTo>
                <a:lnTo>
                  <a:pt x="732" y="12433"/>
                </a:lnTo>
                <a:lnTo>
                  <a:pt x="732" y="12500"/>
                </a:lnTo>
                <a:cubicBezTo>
                  <a:pt x="732" y="12500"/>
                  <a:pt x="55" y="12690"/>
                  <a:pt x="55" y="13069"/>
                </a:cubicBezTo>
                <a:cubicBezTo>
                  <a:pt x="55" y="13448"/>
                  <a:pt x="501" y="13800"/>
                  <a:pt x="4497" y="13814"/>
                </a:cubicBezTo>
                <a:lnTo>
                  <a:pt x="4781" y="13814"/>
                </a:lnTo>
                <a:cubicBezTo>
                  <a:pt x="8220" y="13800"/>
                  <a:pt x="9331" y="13421"/>
                  <a:pt x="9168" y="12988"/>
                </a:cubicBezTo>
                <a:cubicBezTo>
                  <a:pt x="9020" y="12581"/>
                  <a:pt x="8275" y="12473"/>
                  <a:pt x="8275" y="12473"/>
                </a:cubicBezTo>
                <a:lnTo>
                  <a:pt x="8275" y="12446"/>
                </a:lnTo>
                <a:lnTo>
                  <a:pt x="8275" y="12338"/>
                </a:lnTo>
                <a:lnTo>
                  <a:pt x="8275" y="12310"/>
                </a:lnTo>
                <a:lnTo>
                  <a:pt x="8275" y="11985"/>
                </a:lnTo>
                <a:lnTo>
                  <a:pt x="8275" y="11904"/>
                </a:lnTo>
                <a:cubicBezTo>
                  <a:pt x="8830" y="11688"/>
                  <a:pt x="8843" y="11214"/>
                  <a:pt x="7991" y="10022"/>
                </a:cubicBezTo>
                <a:cubicBezTo>
                  <a:pt x="6853" y="8424"/>
                  <a:pt x="6609" y="3454"/>
                  <a:pt x="6731" y="2045"/>
                </a:cubicBezTo>
                <a:cubicBezTo>
                  <a:pt x="7029" y="1951"/>
                  <a:pt x="6920" y="1788"/>
                  <a:pt x="6745" y="1720"/>
                </a:cubicBezTo>
                <a:cubicBezTo>
                  <a:pt x="6826" y="1680"/>
                  <a:pt x="7097" y="1517"/>
                  <a:pt x="7287" y="1409"/>
                </a:cubicBezTo>
                <a:cubicBezTo>
                  <a:pt x="7381" y="1341"/>
                  <a:pt x="7449" y="1301"/>
                  <a:pt x="7449" y="1301"/>
                </a:cubicBezTo>
                <a:lnTo>
                  <a:pt x="7449" y="1"/>
                </a:lnTo>
                <a:lnTo>
                  <a:pt x="5824" y="1"/>
                </a:lnTo>
                <a:lnTo>
                  <a:pt x="5824" y="407"/>
                </a:lnTo>
                <a:lnTo>
                  <a:pt x="5607" y="407"/>
                </a:lnTo>
                <a:lnTo>
                  <a:pt x="55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 rot="10800000" flipH="1">
            <a:off x="7394334" y="-587011"/>
            <a:ext cx="1242832" cy="2608847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49400" y="3413302"/>
            <a:ext cx="4045200" cy="5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2159400" y="1207588"/>
            <a:ext cx="4825200" cy="20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5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142" name="Google Shape;142;p15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720025" y="3433125"/>
            <a:ext cx="2370000" cy="10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2"/>
          </p:nvPr>
        </p:nvSpPr>
        <p:spPr>
          <a:xfrm>
            <a:off x="719988" y="28985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3"/>
          </p:nvPr>
        </p:nvSpPr>
        <p:spPr>
          <a:xfrm>
            <a:off x="3387019" y="3433125"/>
            <a:ext cx="2370000" cy="10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4"/>
          </p:nvPr>
        </p:nvSpPr>
        <p:spPr>
          <a:xfrm>
            <a:off x="3386975" y="28985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ubTitle" idx="5"/>
          </p:nvPr>
        </p:nvSpPr>
        <p:spPr>
          <a:xfrm>
            <a:off x="6054025" y="3433125"/>
            <a:ext cx="2370000" cy="10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6"/>
          </p:nvPr>
        </p:nvSpPr>
        <p:spPr>
          <a:xfrm>
            <a:off x="6053975" y="28985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1"/>
          </p:nvPr>
        </p:nvSpPr>
        <p:spPr>
          <a:xfrm>
            <a:off x="720025" y="3783600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2"/>
          </p:nvPr>
        </p:nvSpPr>
        <p:spPr>
          <a:xfrm>
            <a:off x="719988" y="325767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3"/>
          </p:nvPr>
        </p:nvSpPr>
        <p:spPr>
          <a:xfrm>
            <a:off x="6054000" y="3783600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4"/>
          </p:nvPr>
        </p:nvSpPr>
        <p:spPr>
          <a:xfrm>
            <a:off x="6053963" y="325767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5"/>
          </p:nvPr>
        </p:nvSpPr>
        <p:spPr>
          <a:xfrm>
            <a:off x="720025" y="23534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6"/>
          </p:nvPr>
        </p:nvSpPr>
        <p:spPr>
          <a:xfrm>
            <a:off x="719988" y="1827500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7"/>
          </p:nvPr>
        </p:nvSpPr>
        <p:spPr>
          <a:xfrm>
            <a:off x="6054000" y="23534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8"/>
          </p:nvPr>
        </p:nvSpPr>
        <p:spPr>
          <a:xfrm>
            <a:off x="6053963" y="1827500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ONE_COLUMN_TEXT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171" name="Google Shape;171;p17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720006" y="39955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2"/>
          </p:nvPr>
        </p:nvSpPr>
        <p:spPr>
          <a:xfrm>
            <a:off x="720006" y="3615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3"/>
          </p:nvPr>
        </p:nvSpPr>
        <p:spPr>
          <a:xfrm>
            <a:off x="3386996" y="39955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4"/>
          </p:nvPr>
        </p:nvSpPr>
        <p:spPr>
          <a:xfrm>
            <a:off x="3386996" y="3615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5"/>
          </p:nvPr>
        </p:nvSpPr>
        <p:spPr>
          <a:xfrm>
            <a:off x="6053998" y="39955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6"/>
          </p:nvPr>
        </p:nvSpPr>
        <p:spPr>
          <a:xfrm>
            <a:off x="6053998" y="3615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7"/>
          </p:nvPr>
        </p:nvSpPr>
        <p:spPr>
          <a:xfrm>
            <a:off x="720006" y="21678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8"/>
          </p:nvPr>
        </p:nvSpPr>
        <p:spPr>
          <a:xfrm>
            <a:off x="720006" y="17876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9"/>
          </p:nvPr>
        </p:nvSpPr>
        <p:spPr>
          <a:xfrm>
            <a:off x="3386996" y="21678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13"/>
          </p:nvPr>
        </p:nvSpPr>
        <p:spPr>
          <a:xfrm>
            <a:off x="3386996" y="17876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14"/>
          </p:nvPr>
        </p:nvSpPr>
        <p:spPr>
          <a:xfrm>
            <a:off x="6053998" y="21678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15"/>
          </p:nvPr>
        </p:nvSpPr>
        <p:spPr>
          <a:xfrm>
            <a:off x="6053998" y="17876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_AND_TWO_COLUMNS_2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8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1"/>
          </p:nvPr>
        </p:nvSpPr>
        <p:spPr>
          <a:xfrm>
            <a:off x="720025" y="39955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2"/>
          </p:nvPr>
        </p:nvSpPr>
        <p:spPr>
          <a:xfrm>
            <a:off x="719988" y="3615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3"/>
          </p:nvPr>
        </p:nvSpPr>
        <p:spPr>
          <a:xfrm>
            <a:off x="6054021" y="39955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4"/>
          </p:nvPr>
        </p:nvSpPr>
        <p:spPr>
          <a:xfrm>
            <a:off x="6053975" y="3615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5"/>
          </p:nvPr>
        </p:nvSpPr>
        <p:spPr>
          <a:xfrm>
            <a:off x="720025" y="21678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6"/>
          </p:nvPr>
        </p:nvSpPr>
        <p:spPr>
          <a:xfrm>
            <a:off x="719988" y="17876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7"/>
          </p:nvPr>
        </p:nvSpPr>
        <p:spPr>
          <a:xfrm>
            <a:off x="3387017" y="3083763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8"/>
          </p:nvPr>
        </p:nvSpPr>
        <p:spPr>
          <a:xfrm>
            <a:off x="3386975" y="2703538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9"/>
          </p:nvPr>
        </p:nvSpPr>
        <p:spPr>
          <a:xfrm>
            <a:off x="6054021" y="2167850"/>
            <a:ext cx="23700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13"/>
          </p:nvPr>
        </p:nvSpPr>
        <p:spPr>
          <a:xfrm>
            <a:off x="6053975" y="17876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ONE_COLUMN_TEXT_1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9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208" name="Google Shape;208;p19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ubTitle" idx="1"/>
          </p:nvPr>
        </p:nvSpPr>
        <p:spPr>
          <a:xfrm>
            <a:off x="719988" y="3671225"/>
            <a:ext cx="2370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2"/>
          </p:nvPr>
        </p:nvSpPr>
        <p:spPr>
          <a:xfrm>
            <a:off x="719988" y="3203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3"/>
          </p:nvPr>
        </p:nvSpPr>
        <p:spPr>
          <a:xfrm>
            <a:off x="3389427" y="3671225"/>
            <a:ext cx="2370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4"/>
          </p:nvPr>
        </p:nvSpPr>
        <p:spPr>
          <a:xfrm>
            <a:off x="3389427" y="3203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5"/>
          </p:nvPr>
        </p:nvSpPr>
        <p:spPr>
          <a:xfrm>
            <a:off x="6053969" y="3671225"/>
            <a:ext cx="2370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6"/>
          </p:nvPr>
        </p:nvSpPr>
        <p:spPr>
          <a:xfrm>
            <a:off x="6053969" y="32033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title" idx="7" hasCustomPrompt="1"/>
          </p:nvPr>
        </p:nvSpPr>
        <p:spPr>
          <a:xfrm>
            <a:off x="719988" y="1707275"/>
            <a:ext cx="2370000" cy="10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19"/>
          <p:cNvSpPr txBox="1">
            <a:spLocks noGrp="1"/>
          </p:cNvSpPr>
          <p:nvPr>
            <p:ph type="title" idx="8" hasCustomPrompt="1"/>
          </p:nvPr>
        </p:nvSpPr>
        <p:spPr>
          <a:xfrm>
            <a:off x="3389427" y="1707275"/>
            <a:ext cx="2370000" cy="10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2" name="Google Shape;222;p19"/>
          <p:cNvSpPr txBox="1">
            <a:spLocks noGrp="1"/>
          </p:cNvSpPr>
          <p:nvPr>
            <p:ph type="title" idx="9" hasCustomPrompt="1"/>
          </p:nvPr>
        </p:nvSpPr>
        <p:spPr>
          <a:xfrm>
            <a:off x="6053969" y="1707275"/>
            <a:ext cx="2370000" cy="10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0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225" name="Google Shape;225;p20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1385225" y="2356575"/>
            <a:ext cx="3088200" cy="11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132799" y="1034101"/>
            <a:ext cx="2582312" cy="5801740"/>
          </a:xfrm>
          <a:custGeom>
            <a:avLst/>
            <a:gdLst/>
            <a:ahLst/>
            <a:cxnLst/>
            <a:rect l="l" t="t" r="r" b="b"/>
            <a:pathLst>
              <a:path w="17011" h="38219" extrusionOk="0">
                <a:moveTo>
                  <a:pt x="8708" y="1"/>
                </a:moveTo>
                <a:cubicBezTo>
                  <a:pt x="8302" y="1"/>
                  <a:pt x="7760" y="299"/>
                  <a:pt x="7720" y="976"/>
                </a:cubicBezTo>
                <a:cubicBezTo>
                  <a:pt x="7679" y="1653"/>
                  <a:pt x="8100" y="1937"/>
                  <a:pt x="8100" y="1937"/>
                </a:cubicBezTo>
                <a:lnTo>
                  <a:pt x="8100" y="2439"/>
                </a:lnTo>
                <a:cubicBezTo>
                  <a:pt x="7314" y="2601"/>
                  <a:pt x="6542" y="3291"/>
                  <a:pt x="6542" y="3291"/>
                </a:cubicBezTo>
                <a:cubicBezTo>
                  <a:pt x="6542" y="3291"/>
                  <a:pt x="6339" y="2926"/>
                  <a:pt x="6027" y="2682"/>
                </a:cubicBezTo>
                <a:cubicBezTo>
                  <a:pt x="5979" y="2643"/>
                  <a:pt x="5925" y="2624"/>
                  <a:pt x="5871" y="2624"/>
                </a:cubicBezTo>
                <a:cubicBezTo>
                  <a:pt x="5664" y="2624"/>
                  <a:pt x="5442" y="2884"/>
                  <a:pt x="5431" y="3237"/>
                </a:cubicBezTo>
                <a:cubicBezTo>
                  <a:pt x="5421" y="3527"/>
                  <a:pt x="5347" y="3714"/>
                  <a:pt x="5247" y="3714"/>
                </a:cubicBezTo>
                <a:cubicBezTo>
                  <a:pt x="5216" y="3714"/>
                  <a:pt x="5182" y="3696"/>
                  <a:pt x="5147" y="3657"/>
                </a:cubicBezTo>
                <a:cubicBezTo>
                  <a:pt x="4662" y="3211"/>
                  <a:pt x="4324" y="3049"/>
                  <a:pt x="4134" y="3049"/>
                </a:cubicBezTo>
                <a:cubicBezTo>
                  <a:pt x="3920" y="3049"/>
                  <a:pt x="3892" y="3252"/>
                  <a:pt x="4050" y="3481"/>
                </a:cubicBezTo>
                <a:cubicBezTo>
                  <a:pt x="4348" y="3914"/>
                  <a:pt x="5256" y="5093"/>
                  <a:pt x="5581" y="5743"/>
                </a:cubicBezTo>
                <a:cubicBezTo>
                  <a:pt x="5810" y="6204"/>
                  <a:pt x="5919" y="7571"/>
                  <a:pt x="5960" y="8465"/>
                </a:cubicBezTo>
                <a:cubicBezTo>
                  <a:pt x="5960" y="8560"/>
                  <a:pt x="5987" y="9250"/>
                  <a:pt x="5987" y="9250"/>
                </a:cubicBezTo>
                <a:cubicBezTo>
                  <a:pt x="5973" y="9250"/>
                  <a:pt x="5960" y="9264"/>
                  <a:pt x="5946" y="9264"/>
                </a:cubicBezTo>
                <a:cubicBezTo>
                  <a:pt x="5729" y="9223"/>
                  <a:pt x="5621" y="9196"/>
                  <a:pt x="5608" y="9196"/>
                </a:cubicBezTo>
                <a:cubicBezTo>
                  <a:pt x="5567" y="9186"/>
                  <a:pt x="5525" y="9182"/>
                  <a:pt x="5484" y="9182"/>
                </a:cubicBezTo>
                <a:cubicBezTo>
                  <a:pt x="5242" y="9182"/>
                  <a:pt x="5015" y="9345"/>
                  <a:pt x="4958" y="9589"/>
                </a:cubicBezTo>
                <a:cubicBezTo>
                  <a:pt x="4889" y="9887"/>
                  <a:pt x="5066" y="10171"/>
                  <a:pt x="5350" y="10252"/>
                </a:cubicBezTo>
                <a:cubicBezTo>
                  <a:pt x="5391" y="10252"/>
                  <a:pt x="5621" y="10306"/>
                  <a:pt x="6014" y="10375"/>
                </a:cubicBezTo>
                <a:cubicBezTo>
                  <a:pt x="6027" y="10429"/>
                  <a:pt x="6041" y="10496"/>
                  <a:pt x="6054" y="10604"/>
                </a:cubicBezTo>
                <a:cubicBezTo>
                  <a:pt x="5824" y="10564"/>
                  <a:pt x="5689" y="10523"/>
                  <a:pt x="5689" y="10523"/>
                </a:cubicBezTo>
                <a:cubicBezTo>
                  <a:pt x="5623" y="10508"/>
                  <a:pt x="5557" y="10500"/>
                  <a:pt x="5491" y="10500"/>
                </a:cubicBezTo>
                <a:cubicBezTo>
                  <a:pt x="5100" y="10500"/>
                  <a:pt x="4738" y="10766"/>
                  <a:pt x="4646" y="11160"/>
                </a:cubicBezTo>
                <a:cubicBezTo>
                  <a:pt x="4524" y="11634"/>
                  <a:pt x="4808" y="12094"/>
                  <a:pt x="5283" y="12217"/>
                </a:cubicBezTo>
                <a:cubicBezTo>
                  <a:pt x="5323" y="12217"/>
                  <a:pt x="5689" y="12311"/>
                  <a:pt x="6285" y="12392"/>
                </a:cubicBezTo>
                <a:cubicBezTo>
                  <a:pt x="6298" y="12514"/>
                  <a:pt x="6312" y="12636"/>
                  <a:pt x="6325" y="12771"/>
                </a:cubicBezTo>
                <a:cubicBezTo>
                  <a:pt x="5283" y="12677"/>
                  <a:pt x="4633" y="12569"/>
                  <a:pt x="4605" y="12555"/>
                </a:cubicBezTo>
                <a:cubicBezTo>
                  <a:pt x="4555" y="12546"/>
                  <a:pt x="4505" y="12542"/>
                  <a:pt x="4455" y="12542"/>
                </a:cubicBezTo>
                <a:cubicBezTo>
                  <a:pt x="4040" y="12542"/>
                  <a:pt x="3676" y="12836"/>
                  <a:pt x="3603" y="13259"/>
                </a:cubicBezTo>
                <a:cubicBezTo>
                  <a:pt x="3508" y="13733"/>
                  <a:pt x="3820" y="14180"/>
                  <a:pt x="4293" y="14261"/>
                </a:cubicBezTo>
                <a:cubicBezTo>
                  <a:pt x="4375" y="14275"/>
                  <a:pt x="5187" y="14423"/>
                  <a:pt x="6460" y="14532"/>
                </a:cubicBezTo>
                <a:cubicBezTo>
                  <a:pt x="6447" y="16997"/>
                  <a:pt x="6081" y="21994"/>
                  <a:pt x="4971" y="26111"/>
                </a:cubicBezTo>
                <a:cubicBezTo>
                  <a:pt x="4443" y="27831"/>
                  <a:pt x="3996" y="29483"/>
                  <a:pt x="3996" y="29483"/>
                </a:cubicBezTo>
                <a:cubicBezTo>
                  <a:pt x="3996" y="29483"/>
                  <a:pt x="3264" y="29916"/>
                  <a:pt x="3075" y="30960"/>
                </a:cubicBezTo>
                <a:cubicBezTo>
                  <a:pt x="2872" y="32002"/>
                  <a:pt x="1531" y="32666"/>
                  <a:pt x="1139" y="32977"/>
                </a:cubicBezTo>
                <a:cubicBezTo>
                  <a:pt x="745" y="33289"/>
                  <a:pt x="868" y="33708"/>
                  <a:pt x="1639" y="34237"/>
                </a:cubicBezTo>
                <a:cubicBezTo>
                  <a:pt x="109" y="34968"/>
                  <a:pt x="1" y="36187"/>
                  <a:pt x="2087" y="37365"/>
                </a:cubicBezTo>
                <a:cubicBezTo>
                  <a:pt x="3345" y="38069"/>
                  <a:pt x="6569" y="38219"/>
                  <a:pt x="8695" y="38219"/>
                </a:cubicBezTo>
                <a:lnTo>
                  <a:pt x="9427" y="38219"/>
                </a:lnTo>
                <a:cubicBezTo>
                  <a:pt x="9494" y="38219"/>
                  <a:pt x="9562" y="38205"/>
                  <a:pt x="9629" y="38205"/>
                </a:cubicBezTo>
                <a:lnTo>
                  <a:pt x="9873" y="38205"/>
                </a:lnTo>
                <a:cubicBezTo>
                  <a:pt x="9941" y="38205"/>
                  <a:pt x="10009" y="38192"/>
                  <a:pt x="10077" y="38192"/>
                </a:cubicBezTo>
                <a:lnTo>
                  <a:pt x="10293" y="38192"/>
                </a:lnTo>
                <a:cubicBezTo>
                  <a:pt x="10321" y="38192"/>
                  <a:pt x="10334" y="38177"/>
                  <a:pt x="10348" y="38177"/>
                </a:cubicBezTo>
                <a:lnTo>
                  <a:pt x="10577" y="38177"/>
                </a:lnTo>
                <a:cubicBezTo>
                  <a:pt x="10646" y="38164"/>
                  <a:pt x="10700" y="38164"/>
                  <a:pt x="10767" y="38164"/>
                </a:cubicBezTo>
                <a:lnTo>
                  <a:pt x="10821" y="38164"/>
                </a:lnTo>
                <a:cubicBezTo>
                  <a:pt x="10875" y="38150"/>
                  <a:pt x="10943" y="38150"/>
                  <a:pt x="10998" y="38150"/>
                </a:cubicBezTo>
                <a:lnTo>
                  <a:pt x="11065" y="38150"/>
                </a:lnTo>
                <a:cubicBezTo>
                  <a:pt x="11119" y="38137"/>
                  <a:pt x="11173" y="38137"/>
                  <a:pt x="11241" y="38137"/>
                </a:cubicBezTo>
                <a:cubicBezTo>
                  <a:pt x="11254" y="38137"/>
                  <a:pt x="11282" y="38137"/>
                  <a:pt x="11309" y="38123"/>
                </a:cubicBezTo>
                <a:lnTo>
                  <a:pt x="11471" y="38123"/>
                </a:lnTo>
                <a:cubicBezTo>
                  <a:pt x="11498" y="38110"/>
                  <a:pt x="11525" y="38110"/>
                  <a:pt x="11552" y="38110"/>
                </a:cubicBezTo>
                <a:cubicBezTo>
                  <a:pt x="11607" y="38110"/>
                  <a:pt x="11648" y="38096"/>
                  <a:pt x="11702" y="38096"/>
                </a:cubicBezTo>
                <a:lnTo>
                  <a:pt x="11796" y="38096"/>
                </a:lnTo>
                <a:cubicBezTo>
                  <a:pt x="11837" y="38083"/>
                  <a:pt x="11891" y="38083"/>
                  <a:pt x="11946" y="38083"/>
                </a:cubicBezTo>
                <a:cubicBezTo>
                  <a:pt x="11973" y="38069"/>
                  <a:pt x="12000" y="38069"/>
                  <a:pt x="12027" y="38069"/>
                </a:cubicBezTo>
                <a:cubicBezTo>
                  <a:pt x="12081" y="38069"/>
                  <a:pt x="12121" y="38056"/>
                  <a:pt x="12175" y="38056"/>
                </a:cubicBezTo>
                <a:cubicBezTo>
                  <a:pt x="12202" y="38056"/>
                  <a:pt x="12244" y="38056"/>
                  <a:pt x="12271" y="38042"/>
                </a:cubicBezTo>
                <a:cubicBezTo>
                  <a:pt x="12311" y="38042"/>
                  <a:pt x="12365" y="38042"/>
                  <a:pt x="12406" y="38029"/>
                </a:cubicBezTo>
                <a:cubicBezTo>
                  <a:pt x="12446" y="38029"/>
                  <a:pt x="12473" y="38029"/>
                  <a:pt x="12500" y="38015"/>
                </a:cubicBezTo>
                <a:cubicBezTo>
                  <a:pt x="12555" y="38015"/>
                  <a:pt x="12596" y="38015"/>
                  <a:pt x="12636" y="38002"/>
                </a:cubicBezTo>
                <a:cubicBezTo>
                  <a:pt x="12677" y="38002"/>
                  <a:pt x="12704" y="38002"/>
                  <a:pt x="12731" y="37988"/>
                </a:cubicBezTo>
                <a:cubicBezTo>
                  <a:pt x="12785" y="37988"/>
                  <a:pt x="12825" y="37988"/>
                  <a:pt x="12867" y="37975"/>
                </a:cubicBezTo>
                <a:cubicBezTo>
                  <a:pt x="12894" y="37975"/>
                  <a:pt x="12934" y="37975"/>
                  <a:pt x="12961" y="37961"/>
                </a:cubicBezTo>
                <a:cubicBezTo>
                  <a:pt x="13002" y="37961"/>
                  <a:pt x="13042" y="37948"/>
                  <a:pt x="13083" y="37948"/>
                </a:cubicBezTo>
                <a:cubicBezTo>
                  <a:pt x="13123" y="37948"/>
                  <a:pt x="13150" y="37934"/>
                  <a:pt x="13192" y="37934"/>
                </a:cubicBezTo>
                <a:cubicBezTo>
                  <a:pt x="13232" y="37934"/>
                  <a:pt x="13273" y="37921"/>
                  <a:pt x="13300" y="37921"/>
                </a:cubicBezTo>
                <a:cubicBezTo>
                  <a:pt x="13340" y="37907"/>
                  <a:pt x="13381" y="37907"/>
                  <a:pt x="13408" y="37894"/>
                </a:cubicBezTo>
                <a:cubicBezTo>
                  <a:pt x="13448" y="37894"/>
                  <a:pt x="13475" y="37894"/>
                  <a:pt x="13517" y="37880"/>
                </a:cubicBezTo>
                <a:cubicBezTo>
                  <a:pt x="13557" y="37880"/>
                  <a:pt x="13584" y="37867"/>
                  <a:pt x="13625" y="37867"/>
                </a:cubicBezTo>
                <a:cubicBezTo>
                  <a:pt x="13652" y="37852"/>
                  <a:pt x="13692" y="37852"/>
                  <a:pt x="13719" y="37852"/>
                </a:cubicBezTo>
                <a:cubicBezTo>
                  <a:pt x="13760" y="37839"/>
                  <a:pt x="13787" y="37839"/>
                  <a:pt x="13828" y="37825"/>
                </a:cubicBezTo>
                <a:cubicBezTo>
                  <a:pt x="13855" y="37825"/>
                  <a:pt x="13896" y="37812"/>
                  <a:pt x="13923" y="37812"/>
                </a:cubicBezTo>
                <a:cubicBezTo>
                  <a:pt x="13963" y="37798"/>
                  <a:pt x="13990" y="37798"/>
                  <a:pt x="14031" y="37785"/>
                </a:cubicBezTo>
                <a:cubicBezTo>
                  <a:pt x="14058" y="37785"/>
                  <a:pt x="14085" y="37771"/>
                  <a:pt x="14125" y="37771"/>
                </a:cubicBezTo>
                <a:cubicBezTo>
                  <a:pt x="14153" y="37758"/>
                  <a:pt x="14180" y="37758"/>
                  <a:pt x="14221" y="37744"/>
                </a:cubicBezTo>
                <a:cubicBezTo>
                  <a:pt x="14248" y="37744"/>
                  <a:pt x="14275" y="37731"/>
                  <a:pt x="14302" y="37731"/>
                </a:cubicBezTo>
                <a:cubicBezTo>
                  <a:pt x="14342" y="37717"/>
                  <a:pt x="14369" y="37704"/>
                  <a:pt x="14396" y="37704"/>
                </a:cubicBezTo>
                <a:cubicBezTo>
                  <a:pt x="14423" y="37690"/>
                  <a:pt x="14451" y="37690"/>
                  <a:pt x="14478" y="37677"/>
                </a:cubicBezTo>
                <a:cubicBezTo>
                  <a:pt x="14519" y="37677"/>
                  <a:pt x="14546" y="37663"/>
                  <a:pt x="14573" y="37650"/>
                </a:cubicBezTo>
                <a:cubicBezTo>
                  <a:pt x="14600" y="37650"/>
                  <a:pt x="14627" y="37636"/>
                  <a:pt x="14654" y="37636"/>
                </a:cubicBezTo>
                <a:cubicBezTo>
                  <a:pt x="14681" y="37623"/>
                  <a:pt x="14708" y="37623"/>
                  <a:pt x="14735" y="37609"/>
                </a:cubicBezTo>
                <a:cubicBezTo>
                  <a:pt x="14763" y="37596"/>
                  <a:pt x="14790" y="37596"/>
                  <a:pt x="14817" y="37582"/>
                </a:cubicBezTo>
                <a:cubicBezTo>
                  <a:pt x="14844" y="37569"/>
                  <a:pt x="14871" y="37569"/>
                  <a:pt x="14898" y="37555"/>
                </a:cubicBezTo>
                <a:cubicBezTo>
                  <a:pt x="14925" y="37542"/>
                  <a:pt x="14938" y="37542"/>
                  <a:pt x="14965" y="37527"/>
                </a:cubicBezTo>
                <a:cubicBezTo>
                  <a:pt x="14992" y="37527"/>
                  <a:pt x="15019" y="37514"/>
                  <a:pt x="15046" y="37500"/>
                </a:cubicBezTo>
                <a:cubicBezTo>
                  <a:pt x="15060" y="37487"/>
                  <a:pt x="15088" y="37487"/>
                  <a:pt x="15101" y="37473"/>
                </a:cubicBezTo>
                <a:cubicBezTo>
                  <a:pt x="15128" y="37460"/>
                  <a:pt x="15155" y="37446"/>
                  <a:pt x="15182" y="37446"/>
                </a:cubicBezTo>
                <a:cubicBezTo>
                  <a:pt x="15196" y="37433"/>
                  <a:pt x="15209" y="37433"/>
                  <a:pt x="15223" y="37419"/>
                </a:cubicBezTo>
                <a:cubicBezTo>
                  <a:pt x="15263" y="37406"/>
                  <a:pt x="15304" y="37379"/>
                  <a:pt x="15344" y="37365"/>
                </a:cubicBezTo>
                <a:cubicBezTo>
                  <a:pt x="15873" y="37067"/>
                  <a:pt x="16252" y="36783"/>
                  <a:pt x="16523" y="36485"/>
                </a:cubicBezTo>
                <a:cubicBezTo>
                  <a:pt x="16617" y="36377"/>
                  <a:pt x="16699" y="36268"/>
                  <a:pt x="16753" y="36160"/>
                </a:cubicBezTo>
                <a:cubicBezTo>
                  <a:pt x="16807" y="36092"/>
                  <a:pt x="16834" y="36025"/>
                  <a:pt x="16861" y="35956"/>
                </a:cubicBezTo>
                <a:cubicBezTo>
                  <a:pt x="17011" y="35564"/>
                  <a:pt x="16929" y="35198"/>
                  <a:pt x="16672" y="34873"/>
                </a:cubicBezTo>
                <a:cubicBezTo>
                  <a:pt x="16617" y="34806"/>
                  <a:pt x="16563" y="34752"/>
                  <a:pt x="16496" y="34698"/>
                </a:cubicBezTo>
                <a:cubicBezTo>
                  <a:pt x="16319" y="34535"/>
                  <a:pt x="16076" y="34372"/>
                  <a:pt x="15792" y="34237"/>
                </a:cubicBezTo>
                <a:cubicBezTo>
                  <a:pt x="16577" y="33708"/>
                  <a:pt x="16686" y="33289"/>
                  <a:pt x="16292" y="32977"/>
                </a:cubicBezTo>
                <a:cubicBezTo>
                  <a:pt x="15900" y="32666"/>
                  <a:pt x="14559" y="32002"/>
                  <a:pt x="14369" y="30960"/>
                </a:cubicBezTo>
                <a:cubicBezTo>
                  <a:pt x="14167" y="29916"/>
                  <a:pt x="13448" y="29483"/>
                  <a:pt x="13448" y="29483"/>
                </a:cubicBezTo>
                <a:cubicBezTo>
                  <a:pt x="13448" y="29483"/>
                  <a:pt x="13002" y="27831"/>
                  <a:pt x="12460" y="26111"/>
                </a:cubicBezTo>
                <a:cubicBezTo>
                  <a:pt x="11363" y="22007"/>
                  <a:pt x="10984" y="17011"/>
                  <a:pt x="10984" y="14546"/>
                </a:cubicBezTo>
                <a:cubicBezTo>
                  <a:pt x="11621" y="14492"/>
                  <a:pt x="12284" y="14423"/>
                  <a:pt x="12961" y="14315"/>
                </a:cubicBezTo>
                <a:cubicBezTo>
                  <a:pt x="13435" y="14234"/>
                  <a:pt x="13760" y="13787"/>
                  <a:pt x="13679" y="13313"/>
                </a:cubicBezTo>
                <a:cubicBezTo>
                  <a:pt x="13617" y="12883"/>
                  <a:pt x="13244" y="12586"/>
                  <a:pt x="12820" y="12586"/>
                </a:cubicBezTo>
                <a:cubicBezTo>
                  <a:pt x="12777" y="12586"/>
                  <a:pt x="12734" y="12589"/>
                  <a:pt x="12690" y="12596"/>
                </a:cubicBezTo>
                <a:cubicBezTo>
                  <a:pt x="12148" y="12690"/>
                  <a:pt x="11607" y="12744"/>
                  <a:pt x="11065" y="12798"/>
                </a:cubicBezTo>
                <a:cubicBezTo>
                  <a:pt x="11092" y="12663"/>
                  <a:pt x="11106" y="12542"/>
                  <a:pt x="11119" y="12406"/>
                </a:cubicBezTo>
                <a:cubicBezTo>
                  <a:pt x="11404" y="12365"/>
                  <a:pt x="11688" y="12311"/>
                  <a:pt x="11973" y="12257"/>
                </a:cubicBezTo>
                <a:cubicBezTo>
                  <a:pt x="12446" y="12162"/>
                  <a:pt x="12744" y="11702"/>
                  <a:pt x="12650" y="11227"/>
                </a:cubicBezTo>
                <a:cubicBezTo>
                  <a:pt x="12556" y="10829"/>
                  <a:pt x="12199" y="10543"/>
                  <a:pt x="11806" y="10543"/>
                </a:cubicBezTo>
                <a:cubicBezTo>
                  <a:pt x="11745" y="10543"/>
                  <a:pt x="11683" y="10550"/>
                  <a:pt x="11621" y="10564"/>
                </a:cubicBezTo>
                <a:lnTo>
                  <a:pt x="11417" y="10604"/>
                </a:lnTo>
                <a:lnTo>
                  <a:pt x="11417" y="10388"/>
                </a:lnTo>
                <a:cubicBezTo>
                  <a:pt x="11579" y="10361"/>
                  <a:pt x="11742" y="10321"/>
                  <a:pt x="11904" y="10293"/>
                </a:cubicBezTo>
                <a:cubicBezTo>
                  <a:pt x="12202" y="10225"/>
                  <a:pt x="12392" y="9941"/>
                  <a:pt x="12325" y="9643"/>
                </a:cubicBezTo>
                <a:cubicBezTo>
                  <a:pt x="12277" y="9391"/>
                  <a:pt x="12038" y="9214"/>
                  <a:pt x="11786" y="9214"/>
                </a:cubicBezTo>
                <a:cubicBezTo>
                  <a:pt x="11754" y="9214"/>
                  <a:pt x="11721" y="9217"/>
                  <a:pt x="11688" y="9223"/>
                </a:cubicBezTo>
                <a:cubicBezTo>
                  <a:pt x="11621" y="9237"/>
                  <a:pt x="11566" y="9250"/>
                  <a:pt x="11512" y="9264"/>
                </a:cubicBezTo>
                <a:cubicBezTo>
                  <a:pt x="11485" y="9264"/>
                  <a:pt x="11471" y="9264"/>
                  <a:pt x="11458" y="9250"/>
                </a:cubicBezTo>
                <a:cubicBezTo>
                  <a:pt x="11458" y="9169"/>
                  <a:pt x="11458" y="8952"/>
                  <a:pt x="11471" y="8654"/>
                </a:cubicBezTo>
                <a:cubicBezTo>
                  <a:pt x="11471" y="8519"/>
                  <a:pt x="11485" y="8343"/>
                  <a:pt x="11498" y="8167"/>
                </a:cubicBezTo>
                <a:cubicBezTo>
                  <a:pt x="11498" y="8004"/>
                  <a:pt x="11512" y="7815"/>
                  <a:pt x="11525" y="7625"/>
                </a:cubicBezTo>
                <a:cubicBezTo>
                  <a:pt x="11552" y="7246"/>
                  <a:pt x="11594" y="6854"/>
                  <a:pt x="11648" y="6529"/>
                </a:cubicBezTo>
                <a:cubicBezTo>
                  <a:pt x="11688" y="6271"/>
                  <a:pt x="11742" y="6054"/>
                  <a:pt x="11796" y="5892"/>
                </a:cubicBezTo>
                <a:cubicBezTo>
                  <a:pt x="11810" y="5837"/>
                  <a:pt x="11837" y="5783"/>
                  <a:pt x="11850" y="5743"/>
                </a:cubicBezTo>
                <a:cubicBezTo>
                  <a:pt x="12189" y="5093"/>
                  <a:pt x="13083" y="3914"/>
                  <a:pt x="13381" y="3481"/>
                </a:cubicBezTo>
                <a:cubicBezTo>
                  <a:pt x="13435" y="3400"/>
                  <a:pt x="13475" y="3318"/>
                  <a:pt x="13490" y="3251"/>
                </a:cubicBezTo>
                <a:lnTo>
                  <a:pt x="13490" y="3197"/>
                </a:lnTo>
                <a:cubicBezTo>
                  <a:pt x="13479" y="3109"/>
                  <a:pt x="13416" y="3052"/>
                  <a:pt x="13302" y="3052"/>
                </a:cubicBezTo>
                <a:cubicBezTo>
                  <a:pt x="13136" y="3052"/>
                  <a:pt x="12859" y="3173"/>
                  <a:pt x="12473" y="3495"/>
                </a:cubicBezTo>
                <a:cubicBezTo>
                  <a:pt x="12406" y="3549"/>
                  <a:pt x="12352" y="3603"/>
                  <a:pt x="12284" y="3657"/>
                </a:cubicBezTo>
                <a:cubicBezTo>
                  <a:pt x="12250" y="3691"/>
                  <a:pt x="12226" y="3715"/>
                  <a:pt x="12203" y="3715"/>
                </a:cubicBezTo>
                <a:cubicBezTo>
                  <a:pt x="12199" y="3715"/>
                  <a:pt x="12194" y="3714"/>
                  <a:pt x="12189" y="3712"/>
                </a:cubicBezTo>
                <a:cubicBezTo>
                  <a:pt x="12162" y="3712"/>
                  <a:pt x="12148" y="3685"/>
                  <a:pt x="12121" y="3643"/>
                </a:cubicBezTo>
                <a:cubicBezTo>
                  <a:pt x="12108" y="3630"/>
                  <a:pt x="12108" y="3603"/>
                  <a:pt x="12094" y="3576"/>
                </a:cubicBezTo>
                <a:cubicBezTo>
                  <a:pt x="12067" y="3495"/>
                  <a:pt x="12040" y="3373"/>
                  <a:pt x="12013" y="3237"/>
                </a:cubicBezTo>
                <a:cubicBezTo>
                  <a:pt x="11959" y="3048"/>
                  <a:pt x="11864" y="2912"/>
                  <a:pt x="11756" y="2818"/>
                </a:cubicBezTo>
                <a:cubicBezTo>
                  <a:pt x="11648" y="2722"/>
                  <a:pt x="11512" y="2682"/>
                  <a:pt x="11404" y="2682"/>
                </a:cubicBezTo>
                <a:cubicBezTo>
                  <a:pt x="11282" y="2682"/>
                  <a:pt x="11119" y="2899"/>
                  <a:pt x="11011" y="3075"/>
                </a:cubicBezTo>
                <a:cubicBezTo>
                  <a:pt x="10984" y="3116"/>
                  <a:pt x="10971" y="3143"/>
                  <a:pt x="10956" y="3170"/>
                </a:cubicBezTo>
                <a:cubicBezTo>
                  <a:pt x="10943" y="3183"/>
                  <a:pt x="10929" y="3197"/>
                  <a:pt x="10929" y="3210"/>
                </a:cubicBezTo>
                <a:lnTo>
                  <a:pt x="10889" y="3291"/>
                </a:lnTo>
                <a:cubicBezTo>
                  <a:pt x="10889" y="3291"/>
                  <a:pt x="10131" y="2601"/>
                  <a:pt x="9331" y="2439"/>
                </a:cubicBezTo>
                <a:lnTo>
                  <a:pt x="9331" y="1937"/>
                </a:lnTo>
                <a:cubicBezTo>
                  <a:pt x="9331" y="1937"/>
                  <a:pt x="9440" y="1870"/>
                  <a:pt x="9548" y="1707"/>
                </a:cubicBezTo>
                <a:cubicBezTo>
                  <a:pt x="9643" y="1558"/>
                  <a:pt x="9738" y="1314"/>
                  <a:pt x="9725" y="976"/>
                </a:cubicBezTo>
                <a:cubicBezTo>
                  <a:pt x="9711" y="895"/>
                  <a:pt x="9698" y="814"/>
                  <a:pt x="9683" y="745"/>
                </a:cubicBezTo>
                <a:cubicBezTo>
                  <a:pt x="9670" y="718"/>
                  <a:pt x="9670" y="705"/>
                  <a:pt x="9656" y="678"/>
                </a:cubicBezTo>
                <a:cubicBezTo>
                  <a:pt x="9643" y="637"/>
                  <a:pt x="9629" y="583"/>
                  <a:pt x="9616" y="543"/>
                </a:cubicBezTo>
                <a:cubicBezTo>
                  <a:pt x="9602" y="516"/>
                  <a:pt x="9575" y="501"/>
                  <a:pt x="9562" y="474"/>
                </a:cubicBezTo>
                <a:cubicBezTo>
                  <a:pt x="9548" y="447"/>
                  <a:pt x="9521" y="407"/>
                  <a:pt x="9508" y="380"/>
                </a:cubicBezTo>
                <a:lnTo>
                  <a:pt x="9440" y="312"/>
                </a:lnTo>
                <a:lnTo>
                  <a:pt x="9386" y="258"/>
                </a:lnTo>
                <a:cubicBezTo>
                  <a:pt x="9345" y="231"/>
                  <a:pt x="9318" y="204"/>
                  <a:pt x="9291" y="176"/>
                </a:cubicBezTo>
                <a:cubicBezTo>
                  <a:pt x="9277" y="176"/>
                  <a:pt x="9250" y="163"/>
                  <a:pt x="9237" y="149"/>
                </a:cubicBezTo>
                <a:cubicBezTo>
                  <a:pt x="9196" y="122"/>
                  <a:pt x="9156" y="109"/>
                  <a:pt x="9115" y="95"/>
                </a:cubicBezTo>
                <a:cubicBezTo>
                  <a:pt x="9115" y="82"/>
                  <a:pt x="9102" y="82"/>
                  <a:pt x="9088" y="82"/>
                </a:cubicBezTo>
                <a:cubicBezTo>
                  <a:pt x="9048" y="55"/>
                  <a:pt x="8993" y="41"/>
                  <a:pt x="8952" y="28"/>
                </a:cubicBezTo>
                <a:lnTo>
                  <a:pt x="8939" y="28"/>
                </a:lnTo>
                <a:cubicBezTo>
                  <a:pt x="8885" y="14"/>
                  <a:pt x="8844" y="14"/>
                  <a:pt x="87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>
            <a:off x="562674" y="-1388749"/>
            <a:ext cx="2582312" cy="5801740"/>
          </a:xfrm>
          <a:custGeom>
            <a:avLst/>
            <a:gdLst/>
            <a:ahLst/>
            <a:cxnLst/>
            <a:rect l="l" t="t" r="r" b="b"/>
            <a:pathLst>
              <a:path w="17011" h="38219" extrusionOk="0">
                <a:moveTo>
                  <a:pt x="8708" y="1"/>
                </a:moveTo>
                <a:cubicBezTo>
                  <a:pt x="8302" y="1"/>
                  <a:pt x="7760" y="299"/>
                  <a:pt x="7720" y="976"/>
                </a:cubicBezTo>
                <a:cubicBezTo>
                  <a:pt x="7679" y="1653"/>
                  <a:pt x="8100" y="1937"/>
                  <a:pt x="8100" y="1937"/>
                </a:cubicBezTo>
                <a:lnTo>
                  <a:pt x="8100" y="2439"/>
                </a:lnTo>
                <a:cubicBezTo>
                  <a:pt x="7314" y="2601"/>
                  <a:pt x="6542" y="3291"/>
                  <a:pt x="6542" y="3291"/>
                </a:cubicBezTo>
                <a:cubicBezTo>
                  <a:pt x="6542" y="3291"/>
                  <a:pt x="6339" y="2926"/>
                  <a:pt x="6027" y="2682"/>
                </a:cubicBezTo>
                <a:cubicBezTo>
                  <a:pt x="5979" y="2643"/>
                  <a:pt x="5925" y="2624"/>
                  <a:pt x="5871" y="2624"/>
                </a:cubicBezTo>
                <a:cubicBezTo>
                  <a:pt x="5664" y="2624"/>
                  <a:pt x="5442" y="2884"/>
                  <a:pt x="5431" y="3237"/>
                </a:cubicBezTo>
                <a:cubicBezTo>
                  <a:pt x="5421" y="3527"/>
                  <a:pt x="5347" y="3714"/>
                  <a:pt x="5247" y="3714"/>
                </a:cubicBezTo>
                <a:cubicBezTo>
                  <a:pt x="5216" y="3714"/>
                  <a:pt x="5182" y="3696"/>
                  <a:pt x="5147" y="3657"/>
                </a:cubicBezTo>
                <a:cubicBezTo>
                  <a:pt x="4662" y="3211"/>
                  <a:pt x="4324" y="3049"/>
                  <a:pt x="4134" y="3049"/>
                </a:cubicBezTo>
                <a:cubicBezTo>
                  <a:pt x="3920" y="3049"/>
                  <a:pt x="3892" y="3252"/>
                  <a:pt x="4050" y="3481"/>
                </a:cubicBezTo>
                <a:cubicBezTo>
                  <a:pt x="4348" y="3914"/>
                  <a:pt x="5256" y="5093"/>
                  <a:pt x="5581" y="5743"/>
                </a:cubicBezTo>
                <a:cubicBezTo>
                  <a:pt x="5810" y="6204"/>
                  <a:pt x="5919" y="7571"/>
                  <a:pt x="5960" y="8465"/>
                </a:cubicBezTo>
                <a:cubicBezTo>
                  <a:pt x="5960" y="8560"/>
                  <a:pt x="5987" y="9250"/>
                  <a:pt x="5987" y="9250"/>
                </a:cubicBezTo>
                <a:cubicBezTo>
                  <a:pt x="5973" y="9250"/>
                  <a:pt x="5960" y="9264"/>
                  <a:pt x="5946" y="9264"/>
                </a:cubicBezTo>
                <a:cubicBezTo>
                  <a:pt x="5729" y="9223"/>
                  <a:pt x="5621" y="9196"/>
                  <a:pt x="5608" y="9196"/>
                </a:cubicBezTo>
                <a:cubicBezTo>
                  <a:pt x="5567" y="9186"/>
                  <a:pt x="5525" y="9182"/>
                  <a:pt x="5484" y="9182"/>
                </a:cubicBezTo>
                <a:cubicBezTo>
                  <a:pt x="5242" y="9182"/>
                  <a:pt x="5015" y="9345"/>
                  <a:pt x="4958" y="9589"/>
                </a:cubicBezTo>
                <a:cubicBezTo>
                  <a:pt x="4889" y="9887"/>
                  <a:pt x="5066" y="10171"/>
                  <a:pt x="5350" y="10252"/>
                </a:cubicBezTo>
                <a:cubicBezTo>
                  <a:pt x="5391" y="10252"/>
                  <a:pt x="5621" y="10306"/>
                  <a:pt x="6014" y="10375"/>
                </a:cubicBezTo>
                <a:cubicBezTo>
                  <a:pt x="6027" y="10429"/>
                  <a:pt x="6041" y="10496"/>
                  <a:pt x="6054" y="10604"/>
                </a:cubicBezTo>
                <a:cubicBezTo>
                  <a:pt x="5824" y="10564"/>
                  <a:pt x="5689" y="10523"/>
                  <a:pt x="5689" y="10523"/>
                </a:cubicBezTo>
                <a:cubicBezTo>
                  <a:pt x="5623" y="10508"/>
                  <a:pt x="5557" y="10500"/>
                  <a:pt x="5491" y="10500"/>
                </a:cubicBezTo>
                <a:cubicBezTo>
                  <a:pt x="5100" y="10500"/>
                  <a:pt x="4738" y="10766"/>
                  <a:pt x="4646" y="11160"/>
                </a:cubicBezTo>
                <a:cubicBezTo>
                  <a:pt x="4524" y="11634"/>
                  <a:pt x="4808" y="12094"/>
                  <a:pt x="5283" y="12217"/>
                </a:cubicBezTo>
                <a:cubicBezTo>
                  <a:pt x="5323" y="12217"/>
                  <a:pt x="5689" y="12311"/>
                  <a:pt x="6285" y="12392"/>
                </a:cubicBezTo>
                <a:cubicBezTo>
                  <a:pt x="6298" y="12514"/>
                  <a:pt x="6312" y="12636"/>
                  <a:pt x="6325" y="12771"/>
                </a:cubicBezTo>
                <a:cubicBezTo>
                  <a:pt x="5283" y="12677"/>
                  <a:pt x="4633" y="12569"/>
                  <a:pt x="4605" y="12555"/>
                </a:cubicBezTo>
                <a:cubicBezTo>
                  <a:pt x="4555" y="12546"/>
                  <a:pt x="4505" y="12542"/>
                  <a:pt x="4455" y="12542"/>
                </a:cubicBezTo>
                <a:cubicBezTo>
                  <a:pt x="4040" y="12542"/>
                  <a:pt x="3676" y="12836"/>
                  <a:pt x="3603" y="13259"/>
                </a:cubicBezTo>
                <a:cubicBezTo>
                  <a:pt x="3508" y="13733"/>
                  <a:pt x="3820" y="14180"/>
                  <a:pt x="4293" y="14261"/>
                </a:cubicBezTo>
                <a:cubicBezTo>
                  <a:pt x="4375" y="14275"/>
                  <a:pt x="5187" y="14423"/>
                  <a:pt x="6460" y="14532"/>
                </a:cubicBezTo>
                <a:cubicBezTo>
                  <a:pt x="6447" y="16997"/>
                  <a:pt x="6081" y="21994"/>
                  <a:pt x="4971" y="26111"/>
                </a:cubicBezTo>
                <a:cubicBezTo>
                  <a:pt x="4443" y="27831"/>
                  <a:pt x="3996" y="29483"/>
                  <a:pt x="3996" y="29483"/>
                </a:cubicBezTo>
                <a:cubicBezTo>
                  <a:pt x="3996" y="29483"/>
                  <a:pt x="3264" y="29916"/>
                  <a:pt x="3075" y="30960"/>
                </a:cubicBezTo>
                <a:cubicBezTo>
                  <a:pt x="2872" y="32002"/>
                  <a:pt x="1531" y="32666"/>
                  <a:pt x="1139" y="32977"/>
                </a:cubicBezTo>
                <a:cubicBezTo>
                  <a:pt x="745" y="33289"/>
                  <a:pt x="868" y="33708"/>
                  <a:pt x="1639" y="34237"/>
                </a:cubicBezTo>
                <a:cubicBezTo>
                  <a:pt x="109" y="34968"/>
                  <a:pt x="1" y="36187"/>
                  <a:pt x="2087" y="37365"/>
                </a:cubicBezTo>
                <a:cubicBezTo>
                  <a:pt x="3345" y="38069"/>
                  <a:pt x="6569" y="38219"/>
                  <a:pt x="8695" y="38219"/>
                </a:cubicBezTo>
                <a:lnTo>
                  <a:pt x="9427" y="38219"/>
                </a:lnTo>
                <a:cubicBezTo>
                  <a:pt x="9494" y="38219"/>
                  <a:pt x="9562" y="38205"/>
                  <a:pt x="9629" y="38205"/>
                </a:cubicBezTo>
                <a:lnTo>
                  <a:pt x="9873" y="38205"/>
                </a:lnTo>
                <a:cubicBezTo>
                  <a:pt x="9941" y="38205"/>
                  <a:pt x="10009" y="38192"/>
                  <a:pt x="10077" y="38192"/>
                </a:cubicBezTo>
                <a:lnTo>
                  <a:pt x="10293" y="38192"/>
                </a:lnTo>
                <a:cubicBezTo>
                  <a:pt x="10321" y="38192"/>
                  <a:pt x="10334" y="38177"/>
                  <a:pt x="10348" y="38177"/>
                </a:cubicBezTo>
                <a:lnTo>
                  <a:pt x="10577" y="38177"/>
                </a:lnTo>
                <a:cubicBezTo>
                  <a:pt x="10646" y="38164"/>
                  <a:pt x="10700" y="38164"/>
                  <a:pt x="10767" y="38164"/>
                </a:cubicBezTo>
                <a:lnTo>
                  <a:pt x="10821" y="38164"/>
                </a:lnTo>
                <a:cubicBezTo>
                  <a:pt x="10875" y="38150"/>
                  <a:pt x="10943" y="38150"/>
                  <a:pt x="10998" y="38150"/>
                </a:cubicBezTo>
                <a:lnTo>
                  <a:pt x="11065" y="38150"/>
                </a:lnTo>
                <a:cubicBezTo>
                  <a:pt x="11119" y="38137"/>
                  <a:pt x="11173" y="38137"/>
                  <a:pt x="11241" y="38137"/>
                </a:cubicBezTo>
                <a:cubicBezTo>
                  <a:pt x="11254" y="38137"/>
                  <a:pt x="11282" y="38137"/>
                  <a:pt x="11309" y="38123"/>
                </a:cubicBezTo>
                <a:lnTo>
                  <a:pt x="11471" y="38123"/>
                </a:lnTo>
                <a:cubicBezTo>
                  <a:pt x="11498" y="38110"/>
                  <a:pt x="11525" y="38110"/>
                  <a:pt x="11552" y="38110"/>
                </a:cubicBezTo>
                <a:cubicBezTo>
                  <a:pt x="11607" y="38110"/>
                  <a:pt x="11648" y="38096"/>
                  <a:pt x="11702" y="38096"/>
                </a:cubicBezTo>
                <a:lnTo>
                  <a:pt x="11796" y="38096"/>
                </a:lnTo>
                <a:cubicBezTo>
                  <a:pt x="11837" y="38083"/>
                  <a:pt x="11891" y="38083"/>
                  <a:pt x="11946" y="38083"/>
                </a:cubicBezTo>
                <a:cubicBezTo>
                  <a:pt x="11973" y="38069"/>
                  <a:pt x="12000" y="38069"/>
                  <a:pt x="12027" y="38069"/>
                </a:cubicBezTo>
                <a:cubicBezTo>
                  <a:pt x="12081" y="38069"/>
                  <a:pt x="12121" y="38056"/>
                  <a:pt x="12175" y="38056"/>
                </a:cubicBezTo>
                <a:cubicBezTo>
                  <a:pt x="12202" y="38056"/>
                  <a:pt x="12244" y="38056"/>
                  <a:pt x="12271" y="38042"/>
                </a:cubicBezTo>
                <a:cubicBezTo>
                  <a:pt x="12311" y="38042"/>
                  <a:pt x="12365" y="38042"/>
                  <a:pt x="12406" y="38029"/>
                </a:cubicBezTo>
                <a:cubicBezTo>
                  <a:pt x="12446" y="38029"/>
                  <a:pt x="12473" y="38029"/>
                  <a:pt x="12500" y="38015"/>
                </a:cubicBezTo>
                <a:cubicBezTo>
                  <a:pt x="12555" y="38015"/>
                  <a:pt x="12596" y="38015"/>
                  <a:pt x="12636" y="38002"/>
                </a:cubicBezTo>
                <a:cubicBezTo>
                  <a:pt x="12677" y="38002"/>
                  <a:pt x="12704" y="38002"/>
                  <a:pt x="12731" y="37988"/>
                </a:cubicBezTo>
                <a:cubicBezTo>
                  <a:pt x="12785" y="37988"/>
                  <a:pt x="12825" y="37988"/>
                  <a:pt x="12867" y="37975"/>
                </a:cubicBezTo>
                <a:cubicBezTo>
                  <a:pt x="12894" y="37975"/>
                  <a:pt x="12934" y="37975"/>
                  <a:pt x="12961" y="37961"/>
                </a:cubicBezTo>
                <a:cubicBezTo>
                  <a:pt x="13002" y="37961"/>
                  <a:pt x="13042" y="37948"/>
                  <a:pt x="13083" y="37948"/>
                </a:cubicBezTo>
                <a:cubicBezTo>
                  <a:pt x="13123" y="37948"/>
                  <a:pt x="13150" y="37934"/>
                  <a:pt x="13192" y="37934"/>
                </a:cubicBezTo>
                <a:cubicBezTo>
                  <a:pt x="13232" y="37934"/>
                  <a:pt x="13273" y="37921"/>
                  <a:pt x="13300" y="37921"/>
                </a:cubicBezTo>
                <a:cubicBezTo>
                  <a:pt x="13340" y="37907"/>
                  <a:pt x="13381" y="37907"/>
                  <a:pt x="13408" y="37894"/>
                </a:cubicBezTo>
                <a:cubicBezTo>
                  <a:pt x="13448" y="37894"/>
                  <a:pt x="13475" y="37894"/>
                  <a:pt x="13517" y="37880"/>
                </a:cubicBezTo>
                <a:cubicBezTo>
                  <a:pt x="13557" y="37880"/>
                  <a:pt x="13584" y="37867"/>
                  <a:pt x="13625" y="37867"/>
                </a:cubicBezTo>
                <a:cubicBezTo>
                  <a:pt x="13652" y="37852"/>
                  <a:pt x="13692" y="37852"/>
                  <a:pt x="13719" y="37852"/>
                </a:cubicBezTo>
                <a:cubicBezTo>
                  <a:pt x="13760" y="37839"/>
                  <a:pt x="13787" y="37839"/>
                  <a:pt x="13828" y="37825"/>
                </a:cubicBezTo>
                <a:cubicBezTo>
                  <a:pt x="13855" y="37825"/>
                  <a:pt x="13896" y="37812"/>
                  <a:pt x="13923" y="37812"/>
                </a:cubicBezTo>
                <a:cubicBezTo>
                  <a:pt x="13963" y="37798"/>
                  <a:pt x="13990" y="37798"/>
                  <a:pt x="14031" y="37785"/>
                </a:cubicBezTo>
                <a:cubicBezTo>
                  <a:pt x="14058" y="37785"/>
                  <a:pt x="14085" y="37771"/>
                  <a:pt x="14125" y="37771"/>
                </a:cubicBezTo>
                <a:cubicBezTo>
                  <a:pt x="14153" y="37758"/>
                  <a:pt x="14180" y="37758"/>
                  <a:pt x="14221" y="37744"/>
                </a:cubicBezTo>
                <a:cubicBezTo>
                  <a:pt x="14248" y="37744"/>
                  <a:pt x="14275" y="37731"/>
                  <a:pt x="14302" y="37731"/>
                </a:cubicBezTo>
                <a:cubicBezTo>
                  <a:pt x="14342" y="37717"/>
                  <a:pt x="14369" y="37704"/>
                  <a:pt x="14396" y="37704"/>
                </a:cubicBezTo>
                <a:cubicBezTo>
                  <a:pt x="14423" y="37690"/>
                  <a:pt x="14451" y="37690"/>
                  <a:pt x="14478" y="37677"/>
                </a:cubicBezTo>
                <a:cubicBezTo>
                  <a:pt x="14519" y="37677"/>
                  <a:pt x="14546" y="37663"/>
                  <a:pt x="14573" y="37650"/>
                </a:cubicBezTo>
                <a:cubicBezTo>
                  <a:pt x="14600" y="37650"/>
                  <a:pt x="14627" y="37636"/>
                  <a:pt x="14654" y="37636"/>
                </a:cubicBezTo>
                <a:cubicBezTo>
                  <a:pt x="14681" y="37623"/>
                  <a:pt x="14708" y="37623"/>
                  <a:pt x="14735" y="37609"/>
                </a:cubicBezTo>
                <a:cubicBezTo>
                  <a:pt x="14763" y="37596"/>
                  <a:pt x="14790" y="37596"/>
                  <a:pt x="14817" y="37582"/>
                </a:cubicBezTo>
                <a:cubicBezTo>
                  <a:pt x="14844" y="37569"/>
                  <a:pt x="14871" y="37569"/>
                  <a:pt x="14898" y="37555"/>
                </a:cubicBezTo>
                <a:cubicBezTo>
                  <a:pt x="14925" y="37542"/>
                  <a:pt x="14938" y="37542"/>
                  <a:pt x="14965" y="37527"/>
                </a:cubicBezTo>
                <a:cubicBezTo>
                  <a:pt x="14992" y="37527"/>
                  <a:pt x="15019" y="37514"/>
                  <a:pt x="15046" y="37500"/>
                </a:cubicBezTo>
                <a:cubicBezTo>
                  <a:pt x="15060" y="37487"/>
                  <a:pt x="15088" y="37487"/>
                  <a:pt x="15101" y="37473"/>
                </a:cubicBezTo>
                <a:cubicBezTo>
                  <a:pt x="15128" y="37460"/>
                  <a:pt x="15155" y="37446"/>
                  <a:pt x="15182" y="37446"/>
                </a:cubicBezTo>
                <a:cubicBezTo>
                  <a:pt x="15196" y="37433"/>
                  <a:pt x="15209" y="37433"/>
                  <a:pt x="15223" y="37419"/>
                </a:cubicBezTo>
                <a:cubicBezTo>
                  <a:pt x="15263" y="37406"/>
                  <a:pt x="15304" y="37379"/>
                  <a:pt x="15344" y="37365"/>
                </a:cubicBezTo>
                <a:cubicBezTo>
                  <a:pt x="15873" y="37067"/>
                  <a:pt x="16252" y="36783"/>
                  <a:pt x="16523" y="36485"/>
                </a:cubicBezTo>
                <a:cubicBezTo>
                  <a:pt x="16617" y="36377"/>
                  <a:pt x="16699" y="36268"/>
                  <a:pt x="16753" y="36160"/>
                </a:cubicBezTo>
                <a:cubicBezTo>
                  <a:pt x="16807" y="36092"/>
                  <a:pt x="16834" y="36025"/>
                  <a:pt x="16861" y="35956"/>
                </a:cubicBezTo>
                <a:cubicBezTo>
                  <a:pt x="17011" y="35564"/>
                  <a:pt x="16929" y="35198"/>
                  <a:pt x="16672" y="34873"/>
                </a:cubicBezTo>
                <a:cubicBezTo>
                  <a:pt x="16617" y="34806"/>
                  <a:pt x="16563" y="34752"/>
                  <a:pt x="16496" y="34698"/>
                </a:cubicBezTo>
                <a:cubicBezTo>
                  <a:pt x="16319" y="34535"/>
                  <a:pt x="16076" y="34372"/>
                  <a:pt x="15792" y="34237"/>
                </a:cubicBezTo>
                <a:cubicBezTo>
                  <a:pt x="16577" y="33708"/>
                  <a:pt x="16686" y="33289"/>
                  <a:pt x="16292" y="32977"/>
                </a:cubicBezTo>
                <a:cubicBezTo>
                  <a:pt x="15900" y="32666"/>
                  <a:pt x="14559" y="32002"/>
                  <a:pt x="14369" y="30960"/>
                </a:cubicBezTo>
                <a:cubicBezTo>
                  <a:pt x="14167" y="29916"/>
                  <a:pt x="13448" y="29483"/>
                  <a:pt x="13448" y="29483"/>
                </a:cubicBezTo>
                <a:cubicBezTo>
                  <a:pt x="13448" y="29483"/>
                  <a:pt x="13002" y="27831"/>
                  <a:pt x="12460" y="26111"/>
                </a:cubicBezTo>
                <a:cubicBezTo>
                  <a:pt x="11363" y="22007"/>
                  <a:pt x="10984" y="17011"/>
                  <a:pt x="10984" y="14546"/>
                </a:cubicBezTo>
                <a:cubicBezTo>
                  <a:pt x="11621" y="14492"/>
                  <a:pt x="12284" y="14423"/>
                  <a:pt x="12961" y="14315"/>
                </a:cubicBezTo>
                <a:cubicBezTo>
                  <a:pt x="13435" y="14234"/>
                  <a:pt x="13760" y="13787"/>
                  <a:pt x="13679" y="13313"/>
                </a:cubicBezTo>
                <a:cubicBezTo>
                  <a:pt x="13617" y="12883"/>
                  <a:pt x="13244" y="12586"/>
                  <a:pt x="12820" y="12586"/>
                </a:cubicBezTo>
                <a:cubicBezTo>
                  <a:pt x="12777" y="12586"/>
                  <a:pt x="12734" y="12589"/>
                  <a:pt x="12690" y="12596"/>
                </a:cubicBezTo>
                <a:cubicBezTo>
                  <a:pt x="12148" y="12690"/>
                  <a:pt x="11607" y="12744"/>
                  <a:pt x="11065" y="12798"/>
                </a:cubicBezTo>
                <a:cubicBezTo>
                  <a:pt x="11092" y="12663"/>
                  <a:pt x="11106" y="12542"/>
                  <a:pt x="11119" y="12406"/>
                </a:cubicBezTo>
                <a:cubicBezTo>
                  <a:pt x="11404" y="12365"/>
                  <a:pt x="11688" y="12311"/>
                  <a:pt x="11973" y="12257"/>
                </a:cubicBezTo>
                <a:cubicBezTo>
                  <a:pt x="12446" y="12162"/>
                  <a:pt x="12744" y="11702"/>
                  <a:pt x="12650" y="11227"/>
                </a:cubicBezTo>
                <a:cubicBezTo>
                  <a:pt x="12556" y="10829"/>
                  <a:pt x="12199" y="10543"/>
                  <a:pt x="11806" y="10543"/>
                </a:cubicBezTo>
                <a:cubicBezTo>
                  <a:pt x="11745" y="10543"/>
                  <a:pt x="11683" y="10550"/>
                  <a:pt x="11621" y="10564"/>
                </a:cubicBezTo>
                <a:lnTo>
                  <a:pt x="11417" y="10604"/>
                </a:lnTo>
                <a:lnTo>
                  <a:pt x="11417" y="10388"/>
                </a:lnTo>
                <a:cubicBezTo>
                  <a:pt x="11579" y="10361"/>
                  <a:pt x="11742" y="10321"/>
                  <a:pt x="11904" y="10293"/>
                </a:cubicBezTo>
                <a:cubicBezTo>
                  <a:pt x="12202" y="10225"/>
                  <a:pt x="12392" y="9941"/>
                  <a:pt x="12325" y="9643"/>
                </a:cubicBezTo>
                <a:cubicBezTo>
                  <a:pt x="12277" y="9391"/>
                  <a:pt x="12038" y="9214"/>
                  <a:pt x="11786" y="9214"/>
                </a:cubicBezTo>
                <a:cubicBezTo>
                  <a:pt x="11754" y="9214"/>
                  <a:pt x="11721" y="9217"/>
                  <a:pt x="11688" y="9223"/>
                </a:cubicBezTo>
                <a:cubicBezTo>
                  <a:pt x="11621" y="9237"/>
                  <a:pt x="11566" y="9250"/>
                  <a:pt x="11512" y="9264"/>
                </a:cubicBezTo>
                <a:cubicBezTo>
                  <a:pt x="11485" y="9264"/>
                  <a:pt x="11471" y="9264"/>
                  <a:pt x="11458" y="9250"/>
                </a:cubicBezTo>
                <a:cubicBezTo>
                  <a:pt x="11458" y="9169"/>
                  <a:pt x="11458" y="8952"/>
                  <a:pt x="11471" y="8654"/>
                </a:cubicBezTo>
                <a:cubicBezTo>
                  <a:pt x="11471" y="8519"/>
                  <a:pt x="11485" y="8343"/>
                  <a:pt x="11498" y="8167"/>
                </a:cubicBezTo>
                <a:cubicBezTo>
                  <a:pt x="11498" y="8004"/>
                  <a:pt x="11512" y="7815"/>
                  <a:pt x="11525" y="7625"/>
                </a:cubicBezTo>
                <a:cubicBezTo>
                  <a:pt x="11552" y="7246"/>
                  <a:pt x="11594" y="6854"/>
                  <a:pt x="11648" y="6529"/>
                </a:cubicBezTo>
                <a:cubicBezTo>
                  <a:pt x="11688" y="6271"/>
                  <a:pt x="11742" y="6054"/>
                  <a:pt x="11796" y="5892"/>
                </a:cubicBezTo>
                <a:cubicBezTo>
                  <a:pt x="11810" y="5837"/>
                  <a:pt x="11837" y="5783"/>
                  <a:pt x="11850" y="5743"/>
                </a:cubicBezTo>
                <a:cubicBezTo>
                  <a:pt x="12189" y="5093"/>
                  <a:pt x="13083" y="3914"/>
                  <a:pt x="13381" y="3481"/>
                </a:cubicBezTo>
                <a:cubicBezTo>
                  <a:pt x="13435" y="3400"/>
                  <a:pt x="13475" y="3318"/>
                  <a:pt x="13490" y="3251"/>
                </a:cubicBezTo>
                <a:lnTo>
                  <a:pt x="13490" y="3197"/>
                </a:lnTo>
                <a:cubicBezTo>
                  <a:pt x="13479" y="3109"/>
                  <a:pt x="13416" y="3052"/>
                  <a:pt x="13302" y="3052"/>
                </a:cubicBezTo>
                <a:cubicBezTo>
                  <a:pt x="13136" y="3052"/>
                  <a:pt x="12859" y="3173"/>
                  <a:pt x="12473" y="3495"/>
                </a:cubicBezTo>
                <a:cubicBezTo>
                  <a:pt x="12406" y="3549"/>
                  <a:pt x="12352" y="3603"/>
                  <a:pt x="12284" y="3657"/>
                </a:cubicBezTo>
                <a:cubicBezTo>
                  <a:pt x="12250" y="3691"/>
                  <a:pt x="12226" y="3715"/>
                  <a:pt x="12203" y="3715"/>
                </a:cubicBezTo>
                <a:cubicBezTo>
                  <a:pt x="12199" y="3715"/>
                  <a:pt x="12194" y="3714"/>
                  <a:pt x="12189" y="3712"/>
                </a:cubicBezTo>
                <a:cubicBezTo>
                  <a:pt x="12162" y="3712"/>
                  <a:pt x="12148" y="3685"/>
                  <a:pt x="12121" y="3643"/>
                </a:cubicBezTo>
                <a:cubicBezTo>
                  <a:pt x="12108" y="3630"/>
                  <a:pt x="12108" y="3603"/>
                  <a:pt x="12094" y="3576"/>
                </a:cubicBezTo>
                <a:cubicBezTo>
                  <a:pt x="12067" y="3495"/>
                  <a:pt x="12040" y="3373"/>
                  <a:pt x="12013" y="3237"/>
                </a:cubicBezTo>
                <a:cubicBezTo>
                  <a:pt x="11959" y="3048"/>
                  <a:pt x="11864" y="2912"/>
                  <a:pt x="11756" y="2818"/>
                </a:cubicBezTo>
                <a:cubicBezTo>
                  <a:pt x="11648" y="2722"/>
                  <a:pt x="11512" y="2682"/>
                  <a:pt x="11404" y="2682"/>
                </a:cubicBezTo>
                <a:cubicBezTo>
                  <a:pt x="11282" y="2682"/>
                  <a:pt x="11119" y="2899"/>
                  <a:pt x="11011" y="3075"/>
                </a:cubicBezTo>
                <a:cubicBezTo>
                  <a:pt x="10984" y="3116"/>
                  <a:pt x="10971" y="3143"/>
                  <a:pt x="10956" y="3170"/>
                </a:cubicBezTo>
                <a:cubicBezTo>
                  <a:pt x="10943" y="3183"/>
                  <a:pt x="10929" y="3197"/>
                  <a:pt x="10929" y="3210"/>
                </a:cubicBezTo>
                <a:lnTo>
                  <a:pt x="10889" y="3291"/>
                </a:lnTo>
                <a:cubicBezTo>
                  <a:pt x="10889" y="3291"/>
                  <a:pt x="10131" y="2601"/>
                  <a:pt x="9331" y="2439"/>
                </a:cubicBezTo>
                <a:lnTo>
                  <a:pt x="9331" y="1937"/>
                </a:lnTo>
                <a:cubicBezTo>
                  <a:pt x="9331" y="1937"/>
                  <a:pt x="9440" y="1870"/>
                  <a:pt x="9548" y="1707"/>
                </a:cubicBezTo>
                <a:cubicBezTo>
                  <a:pt x="9643" y="1558"/>
                  <a:pt x="9738" y="1314"/>
                  <a:pt x="9725" y="976"/>
                </a:cubicBezTo>
                <a:cubicBezTo>
                  <a:pt x="9711" y="895"/>
                  <a:pt x="9698" y="814"/>
                  <a:pt x="9683" y="745"/>
                </a:cubicBezTo>
                <a:cubicBezTo>
                  <a:pt x="9670" y="718"/>
                  <a:pt x="9670" y="705"/>
                  <a:pt x="9656" y="678"/>
                </a:cubicBezTo>
                <a:cubicBezTo>
                  <a:pt x="9643" y="637"/>
                  <a:pt x="9629" y="583"/>
                  <a:pt x="9616" y="543"/>
                </a:cubicBezTo>
                <a:cubicBezTo>
                  <a:pt x="9602" y="516"/>
                  <a:pt x="9575" y="501"/>
                  <a:pt x="9562" y="474"/>
                </a:cubicBezTo>
                <a:cubicBezTo>
                  <a:pt x="9548" y="447"/>
                  <a:pt x="9521" y="407"/>
                  <a:pt x="9508" y="380"/>
                </a:cubicBezTo>
                <a:lnTo>
                  <a:pt x="9440" y="312"/>
                </a:lnTo>
                <a:lnTo>
                  <a:pt x="9386" y="258"/>
                </a:lnTo>
                <a:cubicBezTo>
                  <a:pt x="9345" y="231"/>
                  <a:pt x="9318" y="204"/>
                  <a:pt x="9291" y="176"/>
                </a:cubicBezTo>
                <a:cubicBezTo>
                  <a:pt x="9277" y="176"/>
                  <a:pt x="9250" y="163"/>
                  <a:pt x="9237" y="149"/>
                </a:cubicBezTo>
                <a:cubicBezTo>
                  <a:pt x="9196" y="122"/>
                  <a:pt x="9156" y="109"/>
                  <a:pt x="9115" y="95"/>
                </a:cubicBezTo>
                <a:cubicBezTo>
                  <a:pt x="9115" y="82"/>
                  <a:pt x="9102" y="82"/>
                  <a:pt x="9088" y="82"/>
                </a:cubicBezTo>
                <a:cubicBezTo>
                  <a:pt x="9048" y="55"/>
                  <a:pt x="8993" y="41"/>
                  <a:pt x="8952" y="28"/>
                </a:cubicBezTo>
                <a:lnTo>
                  <a:pt x="8939" y="28"/>
                </a:lnTo>
                <a:cubicBezTo>
                  <a:pt x="8885" y="14"/>
                  <a:pt x="8844" y="14"/>
                  <a:pt x="879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820350" y="265945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820350" y="887025"/>
            <a:ext cx="318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140600" y="3499575"/>
            <a:ext cx="2544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4" name="Google Shape;234;p21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235" name="Google Shape;235;p21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ONLY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22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243" name="Google Shape;243;p22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22"/>
          <p:cNvSpPr txBox="1">
            <a:spLocks noGrp="1"/>
          </p:cNvSpPr>
          <p:nvPr>
            <p:ph type="subTitle" idx="1"/>
          </p:nvPr>
        </p:nvSpPr>
        <p:spPr>
          <a:xfrm>
            <a:off x="1189850" y="2186950"/>
            <a:ext cx="28155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ONLY_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"/>
          </p:nvPr>
        </p:nvSpPr>
        <p:spPr>
          <a:xfrm>
            <a:off x="5146550" y="2186950"/>
            <a:ext cx="28155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1010350" y="265945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title" idx="2" hasCustomPrompt="1"/>
          </p:nvPr>
        </p:nvSpPr>
        <p:spPr>
          <a:xfrm>
            <a:off x="1010350" y="887025"/>
            <a:ext cx="318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"/>
          </p:nvPr>
        </p:nvSpPr>
        <p:spPr>
          <a:xfrm>
            <a:off x="1330600" y="3499575"/>
            <a:ext cx="2544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 flipH="1">
            <a:off x="4554352" y="1034100"/>
            <a:ext cx="2298696" cy="5825846"/>
          </a:xfrm>
          <a:custGeom>
            <a:avLst/>
            <a:gdLst/>
            <a:ahLst/>
            <a:cxnLst/>
            <a:rect l="l" t="t" r="r" b="b"/>
            <a:pathLst>
              <a:path w="16063" h="40711" extrusionOk="0">
                <a:moveTo>
                  <a:pt x="8329" y="1"/>
                </a:moveTo>
                <a:cubicBezTo>
                  <a:pt x="7856" y="1"/>
                  <a:pt x="7503" y="14"/>
                  <a:pt x="7260" y="55"/>
                </a:cubicBezTo>
                <a:cubicBezTo>
                  <a:pt x="6704" y="163"/>
                  <a:pt x="6839" y="407"/>
                  <a:pt x="6921" y="515"/>
                </a:cubicBezTo>
                <a:cubicBezTo>
                  <a:pt x="7056" y="718"/>
                  <a:pt x="7233" y="976"/>
                  <a:pt x="7408" y="1219"/>
                </a:cubicBezTo>
                <a:cubicBezTo>
                  <a:pt x="7720" y="1693"/>
                  <a:pt x="7639" y="1842"/>
                  <a:pt x="7585" y="1910"/>
                </a:cubicBezTo>
                <a:cubicBezTo>
                  <a:pt x="7567" y="1927"/>
                  <a:pt x="7543" y="1935"/>
                  <a:pt x="7514" y="1935"/>
                </a:cubicBezTo>
                <a:cubicBezTo>
                  <a:pt x="7319" y="1935"/>
                  <a:pt x="6899" y="1580"/>
                  <a:pt x="6664" y="1368"/>
                </a:cubicBezTo>
                <a:cubicBezTo>
                  <a:pt x="6522" y="1248"/>
                  <a:pt x="6391" y="1168"/>
                  <a:pt x="6299" y="1168"/>
                </a:cubicBezTo>
                <a:cubicBezTo>
                  <a:pt x="6215" y="1168"/>
                  <a:pt x="6162" y="1234"/>
                  <a:pt x="6162" y="1395"/>
                </a:cubicBezTo>
                <a:lnTo>
                  <a:pt x="6162" y="3697"/>
                </a:lnTo>
                <a:cubicBezTo>
                  <a:pt x="6162" y="3831"/>
                  <a:pt x="6213" y="3906"/>
                  <a:pt x="6319" y="3906"/>
                </a:cubicBezTo>
                <a:cubicBezTo>
                  <a:pt x="6417" y="3906"/>
                  <a:pt x="6562" y="3841"/>
                  <a:pt x="6758" y="3697"/>
                </a:cubicBezTo>
                <a:cubicBezTo>
                  <a:pt x="7116" y="3427"/>
                  <a:pt x="7413" y="3207"/>
                  <a:pt x="7532" y="3207"/>
                </a:cubicBezTo>
                <a:cubicBezTo>
                  <a:pt x="7561" y="3207"/>
                  <a:pt x="7579" y="3221"/>
                  <a:pt x="7585" y="3251"/>
                </a:cubicBezTo>
                <a:cubicBezTo>
                  <a:pt x="7598" y="3413"/>
                  <a:pt x="7598" y="3549"/>
                  <a:pt x="7462" y="3711"/>
                </a:cubicBezTo>
                <a:cubicBezTo>
                  <a:pt x="7341" y="3860"/>
                  <a:pt x="7056" y="4158"/>
                  <a:pt x="6866" y="4388"/>
                </a:cubicBezTo>
                <a:cubicBezTo>
                  <a:pt x="6610" y="4699"/>
                  <a:pt x="6812" y="4768"/>
                  <a:pt x="6893" y="4768"/>
                </a:cubicBezTo>
                <a:lnTo>
                  <a:pt x="7354" y="4768"/>
                </a:lnTo>
                <a:lnTo>
                  <a:pt x="7354" y="4808"/>
                </a:lnTo>
                <a:lnTo>
                  <a:pt x="7354" y="5309"/>
                </a:lnTo>
                <a:cubicBezTo>
                  <a:pt x="6880" y="5391"/>
                  <a:pt x="6704" y="6041"/>
                  <a:pt x="7124" y="6230"/>
                </a:cubicBezTo>
                <a:cubicBezTo>
                  <a:pt x="7124" y="6230"/>
                  <a:pt x="3468" y="6691"/>
                  <a:pt x="3427" y="7300"/>
                </a:cubicBezTo>
                <a:cubicBezTo>
                  <a:pt x="3414" y="7747"/>
                  <a:pt x="4564" y="10089"/>
                  <a:pt x="5255" y="11702"/>
                </a:cubicBezTo>
                <a:lnTo>
                  <a:pt x="5255" y="11687"/>
                </a:lnTo>
                <a:cubicBezTo>
                  <a:pt x="5553" y="12365"/>
                  <a:pt x="5702" y="12839"/>
                  <a:pt x="5770" y="13137"/>
                </a:cubicBezTo>
                <a:cubicBezTo>
                  <a:pt x="5566" y="13110"/>
                  <a:pt x="5445" y="13083"/>
                  <a:pt x="5445" y="13083"/>
                </a:cubicBezTo>
                <a:cubicBezTo>
                  <a:pt x="5418" y="13079"/>
                  <a:pt x="5391" y="13077"/>
                  <a:pt x="5364" y="13077"/>
                </a:cubicBezTo>
                <a:cubicBezTo>
                  <a:pt x="5097" y="13077"/>
                  <a:pt x="4857" y="13259"/>
                  <a:pt x="4808" y="13529"/>
                </a:cubicBezTo>
                <a:cubicBezTo>
                  <a:pt x="4768" y="13773"/>
                  <a:pt x="4903" y="14017"/>
                  <a:pt x="5120" y="14112"/>
                </a:cubicBezTo>
                <a:cubicBezTo>
                  <a:pt x="4862" y="14085"/>
                  <a:pt x="4714" y="14058"/>
                  <a:pt x="4714" y="14058"/>
                </a:cubicBezTo>
                <a:cubicBezTo>
                  <a:pt x="4671" y="14052"/>
                  <a:pt x="4629" y="14049"/>
                  <a:pt x="4587" y="14049"/>
                </a:cubicBezTo>
                <a:cubicBezTo>
                  <a:pt x="4162" y="14049"/>
                  <a:pt x="3787" y="14356"/>
                  <a:pt x="3724" y="14775"/>
                </a:cubicBezTo>
                <a:cubicBezTo>
                  <a:pt x="3643" y="15250"/>
                  <a:pt x="3968" y="15696"/>
                  <a:pt x="4443" y="15764"/>
                </a:cubicBezTo>
                <a:cubicBezTo>
                  <a:pt x="4447" y="15769"/>
                  <a:pt x="4452" y="15772"/>
                  <a:pt x="4457" y="15774"/>
                </a:cubicBezTo>
                <a:lnTo>
                  <a:pt x="4457" y="15774"/>
                </a:lnTo>
                <a:cubicBezTo>
                  <a:pt x="4197" y="15749"/>
                  <a:pt x="4050" y="15737"/>
                  <a:pt x="4050" y="15737"/>
                </a:cubicBezTo>
                <a:cubicBezTo>
                  <a:pt x="4008" y="15732"/>
                  <a:pt x="3967" y="15729"/>
                  <a:pt x="3926" y="15729"/>
                </a:cubicBezTo>
                <a:cubicBezTo>
                  <a:pt x="3461" y="15729"/>
                  <a:pt x="3056" y="16077"/>
                  <a:pt x="2993" y="16550"/>
                </a:cubicBezTo>
                <a:cubicBezTo>
                  <a:pt x="2926" y="17064"/>
                  <a:pt x="3291" y="17538"/>
                  <a:pt x="3820" y="17606"/>
                </a:cubicBezTo>
                <a:cubicBezTo>
                  <a:pt x="3860" y="17606"/>
                  <a:pt x="4645" y="17700"/>
                  <a:pt x="5945" y="17769"/>
                </a:cubicBezTo>
                <a:cubicBezTo>
                  <a:pt x="5945" y="17769"/>
                  <a:pt x="5945" y="17863"/>
                  <a:pt x="5960" y="17890"/>
                </a:cubicBezTo>
                <a:cubicBezTo>
                  <a:pt x="6095" y="20788"/>
                  <a:pt x="6135" y="29645"/>
                  <a:pt x="4470" y="32287"/>
                </a:cubicBezTo>
                <a:cubicBezTo>
                  <a:pt x="4437" y="32284"/>
                  <a:pt x="4404" y="32283"/>
                  <a:pt x="4372" y="32283"/>
                </a:cubicBezTo>
                <a:cubicBezTo>
                  <a:pt x="3578" y="32283"/>
                  <a:pt x="2956" y="33072"/>
                  <a:pt x="3372" y="34074"/>
                </a:cubicBezTo>
                <a:cubicBezTo>
                  <a:pt x="1707" y="34141"/>
                  <a:pt x="732" y="35808"/>
                  <a:pt x="2005" y="37054"/>
                </a:cubicBezTo>
                <a:cubicBezTo>
                  <a:pt x="1" y="37960"/>
                  <a:pt x="95" y="39220"/>
                  <a:pt x="2520" y="40006"/>
                </a:cubicBezTo>
                <a:cubicBezTo>
                  <a:pt x="4618" y="40669"/>
                  <a:pt x="7558" y="40710"/>
                  <a:pt x="8329" y="40710"/>
                </a:cubicBezTo>
                <a:lnTo>
                  <a:pt x="9074" y="40710"/>
                </a:lnTo>
                <a:cubicBezTo>
                  <a:pt x="9087" y="40696"/>
                  <a:pt x="9087" y="40696"/>
                  <a:pt x="9101" y="40696"/>
                </a:cubicBezTo>
                <a:lnTo>
                  <a:pt x="9399" y="40696"/>
                </a:lnTo>
                <a:cubicBezTo>
                  <a:pt x="9494" y="40683"/>
                  <a:pt x="9589" y="40683"/>
                  <a:pt x="9697" y="40683"/>
                </a:cubicBezTo>
                <a:lnTo>
                  <a:pt x="9737" y="40683"/>
                </a:lnTo>
                <a:cubicBezTo>
                  <a:pt x="9833" y="40669"/>
                  <a:pt x="9941" y="40669"/>
                  <a:pt x="10049" y="40656"/>
                </a:cubicBezTo>
                <a:lnTo>
                  <a:pt x="10090" y="40656"/>
                </a:lnTo>
                <a:cubicBezTo>
                  <a:pt x="10198" y="40656"/>
                  <a:pt x="10306" y="40642"/>
                  <a:pt x="10415" y="40629"/>
                </a:cubicBezTo>
                <a:lnTo>
                  <a:pt x="10469" y="40629"/>
                </a:lnTo>
                <a:cubicBezTo>
                  <a:pt x="10577" y="40629"/>
                  <a:pt x="10700" y="40615"/>
                  <a:pt x="10808" y="40602"/>
                </a:cubicBezTo>
                <a:lnTo>
                  <a:pt x="10862" y="40602"/>
                </a:lnTo>
                <a:cubicBezTo>
                  <a:pt x="10983" y="40588"/>
                  <a:pt x="11106" y="40575"/>
                  <a:pt x="11214" y="40561"/>
                </a:cubicBezTo>
                <a:lnTo>
                  <a:pt x="11268" y="40561"/>
                </a:lnTo>
                <a:lnTo>
                  <a:pt x="11633" y="40521"/>
                </a:lnTo>
                <a:cubicBezTo>
                  <a:pt x="11661" y="40506"/>
                  <a:pt x="11675" y="40506"/>
                  <a:pt x="11688" y="40506"/>
                </a:cubicBezTo>
                <a:cubicBezTo>
                  <a:pt x="11810" y="40493"/>
                  <a:pt x="11931" y="40479"/>
                  <a:pt x="12067" y="40452"/>
                </a:cubicBezTo>
                <a:lnTo>
                  <a:pt x="12108" y="40452"/>
                </a:lnTo>
                <a:cubicBezTo>
                  <a:pt x="12243" y="40425"/>
                  <a:pt x="12365" y="40412"/>
                  <a:pt x="12487" y="40385"/>
                </a:cubicBezTo>
                <a:lnTo>
                  <a:pt x="12541" y="40385"/>
                </a:lnTo>
                <a:cubicBezTo>
                  <a:pt x="12663" y="40358"/>
                  <a:pt x="12785" y="40331"/>
                  <a:pt x="12921" y="40304"/>
                </a:cubicBezTo>
                <a:lnTo>
                  <a:pt x="12948" y="40304"/>
                </a:lnTo>
                <a:cubicBezTo>
                  <a:pt x="13083" y="40277"/>
                  <a:pt x="13204" y="40250"/>
                  <a:pt x="13327" y="40223"/>
                </a:cubicBezTo>
                <a:cubicBezTo>
                  <a:pt x="13340" y="40223"/>
                  <a:pt x="13354" y="40209"/>
                  <a:pt x="13354" y="40209"/>
                </a:cubicBezTo>
                <a:cubicBezTo>
                  <a:pt x="13489" y="40181"/>
                  <a:pt x="13611" y="40154"/>
                  <a:pt x="13746" y="40114"/>
                </a:cubicBezTo>
                <a:lnTo>
                  <a:pt x="13760" y="40114"/>
                </a:lnTo>
                <a:cubicBezTo>
                  <a:pt x="13882" y="40073"/>
                  <a:pt x="14017" y="40033"/>
                  <a:pt x="14139" y="40006"/>
                </a:cubicBezTo>
                <a:cubicBezTo>
                  <a:pt x="14519" y="39883"/>
                  <a:pt x="14844" y="39748"/>
                  <a:pt x="15100" y="39600"/>
                </a:cubicBezTo>
                <a:cubicBezTo>
                  <a:pt x="15737" y="39261"/>
                  <a:pt x="16062" y="38868"/>
                  <a:pt x="16062" y="38475"/>
                </a:cubicBezTo>
                <a:cubicBezTo>
                  <a:pt x="16062" y="38408"/>
                  <a:pt x="16062" y="38340"/>
                  <a:pt x="16048" y="38272"/>
                </a:cubicBezTo>
                <a:cubicBezTo>
                  <a:pt x="16035" y="38245"/>
                  <a:pt x="16021" y="38204"/>
                  <a:pt x="16008" y="38177"/>
                </a:cubicBezTo>
                <a:cubicBezTo>
                  <a:pt x="15967" y="38042"/>
                  <a:pt x="15873" y="37920"/>
                  <a:pt x="15765" y="37785"/>
                </a:cubicBezTo>
                <a:cubicBezTo>
                  <a:pt x="15521" y="37527"/>
                  <a:pt x="15155" y="37283"/>
                  <a:pt x="14654" y="37054"/>
                </a:cubicBezTo>
                <a:cubicBezTo>
                  <a:pt x="14817" y="36891"/>
                  <a:pt x="14952" y="36729"/>
                  <a:pt x="15046" y="36579"/>
                </a:cubicBezTo>
                <a:cubicBezTo>
                  <a:pt x="15087" y="36498"/>
                  <a:pt x="15127" y="36417"/>
                  <a:pt x="15155" y="36335"/>
                </a:cubicBezTo>
                <a:cubicBezTo>
                  <a:pt x="15344" y="35862"/>
                  <a:pt x="15209" y="35387"/>
                  <a:pt x="14911" y="34995"/>
                </a:cubicBezTo>
                <a:cubicBezTo>
                  <a:pt x="14857" y="34941"/>
                  <a:pt x="14802" y="34873"/>
                  <a:pt x="14735" y="34818"/>
                </a:cubicBezTo>
                <a:cubicBezTo>
                  <a:pt x="14532" y="34602"/>
                  <a:pt x="14261" y="34426"/>
                  <a:pt x="13963" y="34291"/>
                </a:cubicBezTo>
                <a:cubicBezTo>
                  <a:pt x="13882" y="34250"/>
                  <a:pt x="13800" y="34210"/>
                  <a:pt x="13706" y="34183"/>
                </a:cubicBezTo>
                <a:cubicBezTo>
                  <a:pt x="13571" y="34141"/>
                  <a:pt x="13435" y="34101"/>
                  <a:pt x="13286" y="34074"/>
                </a:cubicBezTo>
                <a:cubicBezTo>
                  <a:pt x="13313" y="34006"/>
                  <a:pt x="13340" y="33939"/>
                  <a:pt x="13354" y="33885"/>
                </a:cubicBezTo>
                <a:cubicBezTo>
                  <a:pt x="13394" y="33749"/>
                  <a:pt x="13408" y="33627"/>
                  <a:pt x="13421" y="33518"/>
                </a:cubicBezTo>
                <a:cubicBezTo>
                  <a:pt x="13447" y="32796"/>
                  <a:pt x="12932" y="32283"/>
                  <a:pt x="12286" y="32283"/>
                </a:cubicBezTo>
                <a:cubicBezTo>
                  <a:pt x="12254" y="32283"/>
                  <a:pt x="12222" y="32284"/>
                  <a:pt x="12189" y="32287"/>
                </a:cubicBezTo>
                <a:cubicBezTo>
                  <a:pt x="11579" y="31324"/>
                  <a:pt x="11200" y="29510"/>
                  <a:pt x="10956" y="27465"/>
                </a:cubicBezTo>
                <a:cubicBezTo>
                  <a:pt x="10808" y="26165"/>
                  <a:pt x="10727" y="24770"/>
                  <a:pt x="10685" y="23430"/>
                </a:cubicBezTo>
                <a:cubicBezTo>
                  <a:pt x="10672" y="23050"/>
                  <a:pt x="10658" y="22671"/>
                  <a:pt x="10645" y="22305"/>
                </a:cubicBezTo>
                <a:cubicBezTo>
                  <a:pt x="10618" y="20382"/>
                  <a:pt x="10658" y="18690"/>
                  <a:pt x="10713" y="17755"/>
                </a:cubicBezTo>
                <a:cubicBezTo>
                  <a:pt x="11850" y="17687"/>
                  <a:pt x="12541" y="17606"/>
                  <a:pt x="12596" y="17606"/>
                </a:cubicBezTo>
                <a:cubicBezTo>
                  <a:pt x="13110" y="17538"/>
                  <a:pt x="13475" y="17064"/>
                  <a:pt x="13408" y="16550"/>
                </a:cubicBezTo>
                <a:cubicBezTo>
                  <a:pt x="13358" y="16077"/>
                  <a:pt x="12953" y="15729"/>
                  <a:pt x="12488" y="15729"/>
                </a:cubicBezTo>
                <a:cubicBezTo>
                  <a:pt x="12448" y="15729"/>
                  <a:pt x="12406" y="15732"/>
                  <a:pt x="12365" y="15737"/>
                </a:cubicBezTo>
                <a:cubicBezTo>
                  <a:pt x="12353" y="15737"/>
                  <a:pt x="12223" y="15748"/>
                  <a:pt x="11989" y="15772"/>
                </a:cubicBezTo>
                <a:lnTo>
                  <a:pt x="11989" y="15772"/>
                </a:lnTo>
                <a:cubicBezTo>
                  <a:pt x="12447" y="15677"/>
                  <a:pt x="12757" y="15253"/>
                  <a:pt x="12690" y="14789"/>
                </a:cubicBezTo>
                <a:cubicBezTo>
                  <a:pt x="12616" y="14357"/>
                  <a:pt x="12250" y="14049"/>
                  <a:pt x="11827" y="14049"/>
                </a:cubicBezTo>
                <a:cubicBezTo>
                  <a:pt x="11786" y="14049"/>
                  <a:pt x="11744" y="14052"/>
                  <a:pt x="11702" y="14058"/>
                </a:cubicBezTo>
                <a:cubicBezTo>
                  <a:pt x="11702" y="14058"/>
                  <a:pt x="11552" y="14085"/>
                  <a:pt x="11295" y="14112"/>
                </a:cubicBezTo>
                <a:cubicBezTo>
                  <a:pt x="11512" y="14004"/>
                  <a:pt x="11633" y="13773"/>
                  <a:pt x="11593" y="13529"/>
                </a:cubicBezTo>
                <a:cubicBezTo>
                  <a:pt x="11545" y="13264"/>
                  <a:pt x="11314" y="13074"/>
                  <a:pt x="11063" y="13074"/>
                </a:cubicBezTo>
                <a:cubicBezTo>
                  <a:pt x="11032" y="13074"/>
                  <a:pt x="11001" y="13077"/>
                  <a:pt x="10970" y="13083"/>
                </a:cubicBezTo>
                <a:cubicBezTo>
                  <a:pt x="10956" y="13083"/>
                  <a:pt x="10943" y="13096"/>
                  <a:pt x="10889" y="13096"/>
                </a:cubicBezTo>
                <a:cubicBezTo>
                  <a:pt x="10943" y="12812"/>
                  <a:pt x="11187" y="12202"/>
                  <a:pt x="11498" y="11485"/>
                </a:cubicBezTo>
                <a:lnTo>
                  <a:pt x="11702" y="11037"/>
                </a:lnTo>
                <a:cubicBezTo>
                  <a:pt x="11837" y="10726"/>
                  <a:pt x="11973" y="10414"/>
                  <a:pt x="12121" y="10089"/>
                </a:cubicBezTo>
                <a:cubicBezTo>
                  <a:pt x="12229" y="9860"/>
                  <a:pt x="12338" y="9629"/>
                  <a:pt x="12433" y="9399"/>
                </a:cubicBezTo>
                <a:cubicBezTo>
                  <a:pt x="12473" y="9318"/>
                  <a:pt x="12500" y="9250"/>
                  <a:pt x="12541" y="9168"/>
                </a:cubicBezTo>
                <a:cubicBezTo>
                  <a:pt x="12609" y="9020"/>
                  <a:pt x="12663" y="8885"/>
                  <a:pt x="12731" y="8735"/>
                </a:cubicBezTo>
                <a:lnTo>
                  <a:pt x="12812" y="8533"/>
                </a:lnTo>
                <a:cubicBezTo>
                  <a:pt x="12866" y="8397"/>
                  <a:pt x="12921" y="8275"/>
                  <a:pt x="12975" y="8153"/>
                </a:cubicBezTo>
                <a:cubicBezTo>
                  <a:pt x="12988" y="8099"/>
                  <a:pt x="13015" y="8045"/>
                  <a:pt x="13029" y="7991"/>
                </a:cubicBezTo>
                <a:cubicBezTo>
                  <a:pt x="13137" y="7720"/>
                  <a:pt x="13204" y="7503"/>
                  <a:pt x="13218" y="7368"/>
                </a:cubicBezTo>
                <a:cubicBezTo>
                  <a:pt x="13231" y="7341"/>
                  <a:pt x="13231" y="7327"/>
                  <a:pt x="13231" y="7300"/>
                </a:cubicBezTo>
                <a:cubicBezTo>
                  <a:pt x="13218" y="7232"/>
                  <a:pt x="13164" y="7151"/>
                  <a:pt x="13056" y="7083"/>
                </a:cubicBezTo>
                <a:cubicBezTo>
                  <a:pt x="12934" y="6989"/>
                  <a:pt x="12731" y="6907"/>
                  <a:pt x="12500" y="6826"/>
                </a:cubicBezTo>
                <a:cubicBezTo>
                  <a:pt x="12460" y="6812"/>
                  <a:pt x="12406" y="6799"/>
                  <a:pt x="12352" y="6785"/>
                </a:cubicBezTo>
                <a:cubicBezTo>
                  <a:pt x="12256" y="6758"/>
                  <a:pt x="12148" y="6718"/>
                  <a:pt x="12040" y="6691"/>
                </a:cubicBezTo>
                <a:lnTo>
                  <a:pt x="11715" y="6609"/>
                </a:lnTo>
                <a:cubicBezTo>
                  <a:pt x="10685" y="6379"/>
                  <a:pt x="9535" y="6230"/>
                  <a:pt x="9535" y="6230"/>
                </a:cubicBezTo>
                <a:cubicBezTo>
                  <a:pt x="9683" y="6189"/>
                  <a:pt x="9765" y="6054"/>
                  <a:pt x="9765" y="5905"/>
                </a:cubicBezTo>
                <a:cubicBezTo>
                  <a:pt x="9779" y="5878"/>
                  <a:pt x="9765" y="5851"/>
                  <a:pt x="9765" y="5837"/>
                </a:cubicBezTo>
                <a:cubicBezTo>
                  <a:pt x="9752" y="5647"/>
                  <a:pt x="9656" y="5458"/>
                  <a:pt x="9467" y="5363"/>
                </a:cubicBezTo>
                <a:cubicBezTo>
                  <a:pt x="9427" y="5336"/>
                  <a:pt x="9358" y="5309"/>
                  <a:pt x="9304" y="5309"/>
                </a:cubicBezTo>
                <a:lnTo>
                  <a:pt x="9304" y="4768"/>
                </a:lnTo>
                <a:lnTo>
                  <a:pt x="9765" y="4768"/>
                </a:lnTo>
                <a:cubicBezTo>
                  <a:pt x="9765" y="4768"/>
                  <a:pt x="9914" y="4741"/>
                  <a:pt x="9887" y="4591"/>
                </a:cubicBezTo>
                <a:cubicBezTo>
                  <a:pt x="9873" y="4537"/>
                  <a:pt x="9846" y="4470"/>
                  <a:pt x="9779" y="4388"/>
                </a:cubicBezTo>
                <a:cubicBezTo>
                  <a:pt x="9697" y="4266"/>
                  <a:pt x="9602" y="4145"/>
                  <a:pt x="9508" y="4036"/>
                </a:cubicBezTo>
                <a:cubicBezTo>
                  <a:pt x="9385" y="3901"/>
                  <a:pt x="9264" y="3778"/>
                  <a:pt x="9183" y="3684"/>
                </a:cubicBezTo>
                <a:cubicBezTo>
                  <a:pt x="9169" y="3670"/>
                  <a:pt x="9156" y="3643"/>
                  <a:pt x="9129" y="3630"/>
                </a:cubicBezTo>
                <a:cubicBezTo>
                  <a:pt x="9074" y="3549"/>
                  <a:pt x="9074" y="3372"/>
                  <a:pt x="9074" y="3251"/>
                </a:cubicBezTo>
                <a:cubicBezTo>
                  <a:pt x="9089" y="3248"/>
                  <a:pt x="9106" y="3246"/>
                  <a:pt x="9125" y="3246"/>
                </a:cubicBezTo>
                <a:cubicBezTo>
                  <a:pt x="9288" y="3246"/>
                  <a:pt x="9617" y="3353"/>
                  <a:pt x="9968" y="3643"/>
                </a:cubicBezTo>
                <a:cubicBezTo>
                  <a:pt x="10104" y="3778"/>
                  <a:pt x="10212" y="3847"/>
                  <a:pt x="10306" y="3874"/>
                </a:cubicBezTo>
                <a:cubicBezTo>
                  <a:pt x="10333" y="3887"/>
                  <a:pt x="10360" y="3887"/>
                  <a:pt x="10375" y="3901"/>
                </a:cubicBezTo>
                <a:cubicBezTo>
                  <a:pt x="10415" y="3901"/>
                  <a:pt x="10456" y="3874"/>
                  <a:pt x="10469" y="3847"/>
                </a:cubicBezTo>
                <a:cubicBezTo>
                  <a:pt x="10496" y="3806"/>
                  <a:pt x="10496" y="3765"/>
                  <a:pt x="10496" y="3697"/>
                </a:cubicBezTo>
                <a:lnTo>
                  <a:pt x="10496" y="1328"/>
                </a:lnTo>
                <a:cubicBezTo>
                  <a:pt x="10496" y="1246"/>
                  <a:pt x="10483" y="1192"/>
                  <a:pt x="10456" y="1165"/>
                </a:cubicBezTo>
                <a:cubicBezTo>
                  <a:pt x="10434" y="1149"/>
                  <a:pt x="10409" y="1141"/>
                  <a:pt x="10381" y="1141"/>
                </a:cubicBezTo>
                <a:cubicBezTo>
                  <a:pt x="10338" y="1141"/>
                  <a:pt x="10288" y="1159"/>
                  <a:pt x="10239" y="1192"/>
                </a:cubicBezTo>
                <a:cubicBezTo>
                  <a:pt x="10198" y="1219"/>
                  <a:pt x="10144" y="1274"/>
                  <a:pt x="10090" y="1328"/>
                </a:cubicBezTo>
                <a:cubicBezTo>
                  <a:pt x="10062" y="1355"/>
                  <a:pt x="10049" y="1395"/>
                  <a:pt x="10022" y="1422"/>
                </a:cubicBezTo>
                <a:cubicBezTo>
                  <a:pt x="9995" y="1463"/>
                  <a:pt x="9954" y="1517"/>
                  <a:pt x="9887" y="1572"/>
                </a:cubicBezTo>
                <a:cubicBezTo>
                  <a:pt x="9710" y="1720"/>
                  <a:pt x="9454" y="1869"/>
                  <a:pt x="9277" y="1924"/>
                </a:cubicBezTo>
                <a:cubicBezTo>
                  <a:pt x="9250" y="1937"/>
                  <a:pt x="9237" y="1937"/>
                  <a:pt x="9210" y="1951"/>
                </a:cubicBezTo>
                <a:lnTo>
                  <a:pt x="9114" y="1951"/>
                </a:lnTo>
                <a:cubicBezTo>
                  <a:pt x="9101" y="1951"/>
                  <a:pt x="9087" y="1924"/>
                  <a:pt x="9074" y="1910"/>
                </a:cubicBezTo>
                <a:cubicBezTo>
                  <a:pt x="9060" y="1720"/>
                  <a:pt x="9033" y="1517"/>
                  <a:pt x="9250" y="1219"/>
                </a:cubicBezTo>
                <a:cubicBezTo>
                  <a:pt x="9277" y="1192"/>
                  <a:pt x="9318" y="1151"/>
                  <a:pt x="9345" y="1111"/>
                </a:cubicBezTo>
                <a:cubicBezTo>
                  <a:pt x="9521" y="853"/>
                  <a:pt x="9752" y="555"/>
                  <a:pt x="9792" y="366"/>
                </a:cubicBezTo>
                <a:cubicBezTo>
                  <a:pt x="9806" y="326"/>
                  <a:pt x="9806" y="298"/>
                  <a:pt x="9806" y="271"/>
                </a:cubicBezTo>
                <a:cubicBezTo>
                  <a:pt x="9806" y="244"/>
                  <a:pt x="9792" y="230"/>
                  <a:pt x="9779" y="203"/>
                </a:cubicBezTo>
                <a:cubicBezTo>
                  <a:pt x="9765" y="190"/>
                  <a:pt x="9752" y="176"/>
                  <a:pt x="9737" y="176"/>
                </a:cubicBezTo>
                <a:cubicBezTo>
                  <a:pt x="9724" y="163"/>
                  <a:pt x="9724" y="149"/>
                  <a:pt x="9710" y="149"/>
                </a:cubicBezTo>
                <a:lnTo>
                  <a:pt x="9629" y="109"/>
                </a:lnTo>
                <a:cubicBezTo>
                  <a:pt x="9616" y="109"/>
                  <a:pt x="9602" y="109"/>
                  <a:pt x="9589" y="95"/>
                </a:cubicBezTo>
                <a:cubicBezTo>
                  <a:pt x="9562" y="82"/>
                  <a:pt x="9521" y="82"/>
                  <a:pt x="9467" y="68"/>
                </a:cubicBezTo>
                <a:lnTo>
                  <a:pt x="9440" y="68"/>
                </a:lnTo>
                <a:cubicBezTo>
                  <a:pt x="9385" y="55"/>
                  <a:pt x="9331" y="41"/>
                  <a:pt x="9277" y="41"/>
                </a:cubicBezTo>
                <a:lnTo>
                  <a:pt x="9250" y="41"/>
                </a:lnTo>
                <a:cubicBezTo>
                  <a:pt x="9183" y="28"/>
                  <a:pt x="9101" y="28"/>
                  <a:pt x="9033" y="14"/>
                </a:cubicBezTo>
                <a:lnTo>
                  <a:pt x="9006" y="14"/>
                </a:lnTo>
                <a:cubicBezTo>
                  <a:pt x="8925" y="14"/>
                  <a:pt x="8844" y="14"/>
                  <a:pt x="8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4"/>
          <p:cNvSpPr/>
          <p:nvPr/>
        </p:nvSpPr>
        <p:spPr>
          <a:xfrm rot="10800000" flipH="1">
            <a:off x="6124477" y="-1400800"/>
            <a:ext cx="2298696" cy="5825846"/>
          </a:xfrm>
          <a:custGeom>
            <a:avLst/>
            <a:gdLst/>
            <a:ahLst/>
            <a:cxnLst/>
            <a:rect l="l" t="t" r="r" b="b"/>
            <a:pathLst>
              <a:path w="16063" h="40711" extrusionOk="0">
                <a:moveTo>
                  <a:pt x="8329" y="1"/>
                </a:moveTo>
                <a:cubicBezTo>
                  <a:pt x="7856" y="1"/>
                  <a:pt x="7503" y="14"/>
                  <a:pt x="7260" y="55"/>
                </a:cubicBezTo>
                <a:cubicBezTo>
                  <a:pt x="6704" y="163"/>
                  <a:pt x="6839" y="407"/>
                  <a:pt x="6921" y="515"/>
                </a:cubicBezTo>
                <a:cubicBezTo>
                  <a:pt x="7056" y="718"/>
                  <a:pt x="7233" y="976"/>
                  <a:pt x="7408" y="1219"/>
                </a:cubicBezTo>
                <a:cubicBezTo>
                  <a:pt x="7720" y="1693"/>
                  <a:pt x="7639" y="1842"/>
                  <a:pt x="7585" y="1910"/>
                </a:cubicBezTo>
                <a:cubicBezTo>
                  <a:pt x="7567" y="1927"/>
                  <a:pt x="7543" y="1935"/>
                  <a:pt x="7514" y="1935"/>
                </a:cubicBezTo>
                <a:cubicBezTo>
                  <a:pt x="7319" y="1935"/>
                  <a:pt x="6899" y="1580"/>
                  <a:pt x="6664" y="1368"/>
                </a:cubicBezTo>
                <a:cubicBezTo>
                  <a:pt x="6522" y="1248"/>
                  <a:pt x="6391" y="1168"/>
                  <a:pt x="6299" y="1168"/>
                </a:cubicBezTo>
                <a:cubicBezTo>
                  <a:pt x="6215" y="1168"/>
                  <a:pt x="6162" y="1234"/>
                  <a:pt x="6162" y="1395"/>
                </a:cubicBezTo>
                <a:lnTo>
                  <a:pt x="6162" y="3697"/>
                </a:lnTo>
                <a:cubicBezTo>
                  <a:pt x="6162" y="3831"/>
                  <a:pt x="6213" y="3906"/>
                  <a:pt x="6319" y="3906"/>
                </a:cubicBezTo>
                <a:cubicBezTo>
                  <a:pt x="6417" y="3906"/>
                  <a:pt x="6562" y="3841"/>
                  <a:pt x="6758" y="3697"/>
                </a:cubicBezTo>
                <a:cubicBezTo>
                  <a:pt x="7116" y="3427"/>
                  <a:pt x="7413" y="3207"/>
                  <a:pt x="7532" y="3207"/>
                </a:cubicBezTo>
                <a:cubicBezTo>
                  <a:pt x="7561" y="3207"/>
                  <a:pt x="7579" y="3221"/>
                  <a:pt x="7585" y="3251"/>
                </a:cubicBezTo>
                <a:cubicBezTo>
                  <a:pt x="7598" y="3413"/>
                  <a:pt x="7598" y="3549"/>
                  <a:pt x="7462" y="3711"/>
                </a:cubicBezTo>
                <a:cubicBezTo>
                  <a:pt x="7341" y="3860"/>
                  <a:pt x="7056" y="4158"/>
                  <a:pt x="6866" y="4388"/>
                </a:cubicBezTo>
                <a:cubicBezTo>
                  <a:pt x="6610" y="4699"/>
                  <a:pt x="6812" y="4768"/>
                  <a:pt x="6893" y="4768"/>
                </a:cubicBezTo>
                <a:lnTo>
                  <a:pt x="7354" y="4768"/>
                </a:lnTo>
                <a:lnTo>
                  <a:pt x="7354" y="4808"/>
                </a:lnTo>
                <a:lnTo>
                  <a:pt x="7354" y="5309"/>
                </a:lnTo>
                <a:cubicBezTo>
                  <a:pt x="6880" y="5391"/>
                  <a:pt x="6704" y="6041"/>
                  <a:pt x="7124" y="6230"/>
                </a:cubicBezTo>
                <a:cubicBezTo>
                  <a:pt x="7124" y="6230"/>
                  <a:pt x="3468" y="6691"/>
                  <a:pt x="3427" y="7300"/>
                </a:cubicBezTo>
                <a:cubicBezTo>
                  <a:pt x="3414" y="7747"/>
                  <a:pt x="4564" y="10089"/>
                  <a:pt x="5255" y="11702"/>
                </a:cubicBezTo>
                <a:lnTo>
                  <a:pt x="5255" y="11687"/>
                </a:lnTo>
                <a:cubicBezTo>
                  <a:pt x="5553" y="12365"/>
                  <a:pt x="5702" y="12839"/>
                  <a:pt x="5770" y="13137"/>
                </a:cubicBezTo>
                <a:cubicBezTo>
                  <a:pt x="5566" y="13110"/>
                  <a:pt x="5445" y="13083"/>
                  <a:pt x="5445" y="13083"/>
                </a:cubicBezTo>
                <a:cubicBezTo>
                  <a:pt x="5418" y="13079"/>
                  <a:pt x="5391" y="13077"/>
                  <a:pt x="5364" y="13077"/>
                </a:cubicBezTo>
                <a:cubicBezTo>
                  <a:pt x="5097" y="13077"/>
                  <a:pt x="4857" y="13259"/>
                  <a:pt x="4808" y="13529"/>
                </a:cubicBezTo>
                <a:cubicBezTo>
                  <a:pt x="4768" y="13773"/>
                  <a:pt x="4903" y="14017"/>
                  <a:pt x="5120" y="14112"/>
                </a:cubicBezTo>
                <a:cubicBezTo>
                  <a:pt x="4862" y="14085"/>
                  <a:pt x="4714" y="14058"/>
                  <a:pt x="4714" y="14058"/>
                </a:cubicBezTo>
                <a:cubicBezTo>
                  <a:pt x="4671" y="14052"/>
                  <a:pt x="4629" y="14049"/>
                  <a:pt x="4587" y="14049"/>
                </a:cubicBezTo>
                <a:cubicBezTo>
                  <a:pt x="4162" y="14049"/>
                  <a:pt x="3787" y="14356"/>
                  <a:pt x="3724" y="14775"/>
                </a:cubicBezTo>
                <a:cubicBezTo>
                  <a:pt x="3643" y="15250"/>
                  <a:pt x="3968" y="15696"/>
                  <a:pt x="4443" y="15764"/>
                </a:cubicBezTo>
                <a:cubicBezTo>
                  <a:pt x="4447" y="15769"/>
                  <a:pt x="4452" y="15772"/>
                  <a:pt x="4457" y="15774"/>
                </a:cubicBezTo>
                <a:lnTo>
                  <a:pt x="4457" y="15774"/>
                </a:lnTo>
                <a:cubicBezTo>
                  <a:pt x="4197" y="15749"/>
                  <a:pt x="4050" y="15737"/>
                  <a:pt x="4050" y="15737"/>
                </a:cubicBezTo>
                <a:cubicBezTo>
                  <a:pt x="4008" y="15732"/>
                  <a:pt x="3967" y="15729"/>
                  <a:pt x="3926" y="15729"/>
                </a:cubicBezTo>
                <a:cubicBezTo>
                  <a:pt x="3461" y="15729"/>
                  <a:pt x="3056" y="16077"/>
                  <a:pt x="2993" y="16550"/>
                </a:cubicBezTo>
                <a:cubicBezTo>
                  <a:pt x="2926" y="17064"/>
                  <a:pt x="3291" y="17538"/>
                  <a:pt x="3820" y="17606"/>
                </a:cubicBezTo>
                <a:cubicBezTo>
                  <a:pt x="3860" y="17606"/>
                  <a:pt x="4645" y="17700"/>
                  <a:pt x="5945" y="17769"/>
                </a:cubicBezTo>
                <a:cubicBezTo>
                  <a:pt x="5945" y="17769"/>
                  <a:pt x="5945" y="17863"/>
                  <a:pt x="5960" y="17890"/>
                </a:cubicBezTo>
                <a:cubicBezTo>
                  <a:pt x="6095" y="20788"/>
                  <a:pt x="6135" y="29645"/>
                  <a:pt x="4470" y="32287"/>
                </a:cubicBezTo>
                <a:cubicBezTo>
                  <a:pt x="4437" y="32284"/>
                  <a:pt x="4404" y="32283"/>
                  <a:pt x="4372" y="32283"/>
                </a:cubicBezTo>
                <a:cubicBezTo>
                  <a:pt x="3578" y="32283"/>
                  <a:pt x="2956" y="33072"/>
                  <a:pt x="3372" y="34074"/>
                </a:cubicBezTo>
                <a:cubicBezTo>
                  <a:pt x="1707" y="34141"/>
                  <a:pt x="732" y="35808"/>
                  <a:pt x="2005" y="37054"/>
                </a:cubicBezTo>
                <a:cubicBezTo>
                  <a:pt x="1" y="37960"/>
                  <a:pt x="95" y="39220"/>
                  <a:pt x="2520" y="40006"/>
                </a:cubicBezTo>
                <a:cubicBezTo>
                  <a:pt x="4618" y="40669"/>
                  <a:pt x="7558" y="40710"/>
                  <a:pt x="8329" y="40710"/>
                </a:cubicBezTo>
                <a:lnTo>
                  <a:pt x="9074" y="40710"/>
                </a:lnTo>
                <a:cubicBezTo>
                  <a:pt x="9087" y="40696"/>
                  <a:pt x="9087" y="40696"/>
                  <a:pt x="9101" y="40696"/>
                </a:cubicBezTo>
                <a:lnTo>
                  <a:pt x="9399" y="40696"/>
                </a:lnTo>
                <a:cubicBezTo>
                  <a:pt x="9494" y="40683"/>
                  <a:pt x="9589" y="40683"/>
                  <a:pt x="9697" y="40683"/>
                </a:cubicBezTo>
                <a:lnTo>
                  <a:pt x="9737" y="40683"/>
                </a:lnTo>
                <a:cubicBezTo>
                  <a:pt x="9833" y="40669"/>
                  <a:pt x="9941" y="40669"/>
                  <a:pt x="10049" y="40656"/>
                </a:cubicBezTo>
                <a:lnTo>
                  <a:pt x="10090" y="40656"/>
                </a:lnTo>
                <a:cubicBezTo>
                  <a:pt x="10198" y="40656"/>
                  <a:pt x="10306" y="40642"/>
                  <a:pt x="10415" y="40629"/>
                </a:cubicBezTo>
                <a:lnTo>
                  <a:pt x="10469" y="40629"/>
                </a:lnTo>
                <a:cubicBezTo>
                  <a:pt x="10577" y="40629"/>
                  <a:pt x="10700" y="40615"/>
                  <a:pt x="10808" y="40602"/>
                </a:cubicBezTo>
                <a:lnTo>
                  <a:pt x="10862" y="40602"/>
                </a:lnTo>
                <a:cubicBezTo>
                  <a:pt x="10983" y="40588"/>
                  <a:pt x="11106" y="40575"/>
                  <a:pt x="11214" y="40561"/>
                </a:cubicBezTo>
                <a:lnTo>
                  <a:pt x="11268" y="40561"/>
                </a:lnTo>
                <a:lnTo>
                  <a:pt x="11633" y="40521"/>
                </a:lnTo>
                <a:cubicBezTo>
                  <a:pt x="11661" y="40506"/>
                  <a:pt x="11675" y="40506"/>
                  <a:pt x="11688" y="40506"/>
                </a:cubicBezTo>
                <a:cubicBezTo>
                  <a:pt x="11810" y="40493"/>
                  <a:pt x="11931" y="40479"/>
                  <a:pt x="12067" y="40452"/>
                </a:cubicBezTo>
                <a:lnTo>
                  <a:pt x="12108" y="40452"/>
                </a:lnTo>
                <a:cubicBezTo>
                  <a:pt x="12243" y="40425"/>
                  <a:pt x="12365" y="40412"/>
                  <a:pt x="12487" y="40385"/>
                </a:cubicBezTo>
                <a:lnTo>
                  <a:pt x="12541" y="40385"/>
                </a:lnTo>
                <a:cubicBezTo>
                  <a:pt x="12663" y="40358"/>
                  <a:pt x="12785" y="40331"/>
                  <a:pt x="12921" y="40304"/>
                </a:cubicBezTo>
                <a:lnTo>
                  <a:pt x="12948" y="40304"/>
                </a:lnTo>
                <a:cubicBezTo>
                  <a:pt x="13083" y="40277"/>
                  <a:pt x="13204" y="40250"/>
                  <a:pt x="13327" y="40223"/>
                </a:cubicBezTo>
                <a:cubicBezTo>
                  <a:pt x="13340" y="40223"/>
                  <a:pt x="13354" y="40209"/>
                  <a:pt x="13354" y="40209"/>
                </a:cubicBezTo>
                <a:cubicBezTo>
                  <a:pt x="13489" y="40181"/>
                  <a:pt x="13611" y="40154"/>
                  <a:pt x="13746" y="40114"/>
                </a:cubicBezTo>
                <a:lnTo>
                  <a:pt x="13760" y="40114"/>
                </a:lnTo>
                <a:cubicBezTo>
                  <a:pt x="13882" y="40073"/>
                  <a:pt x="14017" y="40033"/>
                  <a:pt x="14139" y="40006"/>
                </a:cubicBezTo>
                <a:cubicBezTo>
                  <a:pt x="14519" y="39883"/>
                  <a:pt x="14844" y="39748"/>
                  <a:pt x="15100" y="39600"/>
                </a:cubicBezTo>
                <a:cubicBezTo>
                  <a:pt x="15737" y="39261"/>
                  <a:pt x="16062" y="38868"/>
                  <a:pt x="16062" y="38475"/>
                </a:cubicBezTo>
                <a:cubicBezTo>
                  <a:pt x="16062" y="38408"/>
                  <a:pt x="16062" y="38340"/>
                  <a:pt x="16048" y="38272"/>
                </a:cubicBezTo>
                <a:cubicBezTo>
                  <a:pt x="16035" y="38245"/>
                  <a:pt x="16021" y="38204"/>
                  <a:pt x="16008" y="38177"/>
                </a:cubicBezTo>
                <a:cubicBezTo>
                  <a:pt x="15967" y="38042"/>
                  <a:pt x="15873" y="37920"/>
                  <a:pt x="15765" y="37785"/>
                </a:cubicBezTo>
                <a:cubicBezTo>
                  <a:pt x="15521" y="37527"/>
                  <a:pt x="15155" y="37283"/>
                  <a:pt x="14654" y="37054"/>
                </a:cubicBezTo>
                <a:cubicBezTo>
                  <a:pt x="14817" y="36891"/>
                  <a:pt x="14952" y="36729"/>
                  <a:pt x="15046" y="36579"/>
                </a:cubicBezTo>
                <a:cubicBezTo>
                  <a:pt x="15087" y="36498"/>
                  <a:pt x="15127" y="36417"/>
                  <a:pt x="15155" y="36335"/>
                </a:cubicBezTo>
                <a:cubicBezTo>
                  <a:pt x="15344" y="35862"/>
                  <a:pt x="15209" y="35387"/>
                  <a:pt x="14911" y="34995"/>
                </a:cubicBezTo>
                <a:cubicBezTo>
                  <a:pt x="14857" y="34941"/>
                  <a:pt x="14802" y="34873"/>
                  <a:pt x="14735" y="34818"/>
                </a:cubicBezTo>
                <a:cubicBezTo>
                  <a:pt x="14532" y="34602"/>
                  <a:pt x="14261" y="34426"/>
                  <a:pt x="13963" y="34291"/>
                </a:cubicBezTo>
                <a:cubicBezTo>
                  <a:pt x="13882" y="34250"/>
                  <a:pt x="13800" y="34210"/>
                  <a:pt x="13706" y="34183"/>
                </a:cubicBezTo>
                <a:cubicBezTo>
                  <a:pt x="13571" y="34141"/>
                  <a:pt x="13435" y="34101"/>
                  <a:pt x="13286" y="34074"/>
                </a:cubicBezTo>
                <a:cubicBezTo>
                  <a:pt x="13313" y="34006"/>
                  <a:pt x="13340" y="33939"/>
                  <a:pt x="13354" y="33885"/>
                </a:cubicBezTo>
                <a:cubicBezTo>
                  <a:pt x="13394" y="33749"/>
                  <a:pt x="13408" y="33627"/>
                  <a:pt x="13421" y="33518"/>
                </a:cubicBezTo>
                <a:cubicBezTo>
                  <a:pt x="13447" y="32796"/>
                  <a:pt x="12932" y="32283"/>
                  <a:pt x="12286" y="32283"/>
                </a:cubicBezTo>
                <a:cubicBezTo>
                  <a:pt x="12254" y="32283"/>
                  <a:pt x="12222" y="32284"/>
                  <a:pt x="12189" y="32287"/>
                </a:cubicBezTo>
                <a:cubicBezTo>
                  <a:pt x="11579" y="31324"/>
                  <a:pt x="11200" y="29510"/>
                  <a:pt x="10956" y="27465"/>
                </a:cubicBezTo>
                <a:cubicBezTo>
                  <a:pt x="10808" y="26165"/>
                  <a:pt x="10727" y="24770"/>
                  <a:pt x="10685" y="23430"/>
                </a:cubicBezTo>
                <a:cubicBezTo>
                  <a:pt x="10672" y="23050"/>
                  <a:pt x="10658" y="22671"/>
                  <a:pt x="10645" y="22305"/>
                </a:cubicBezTo>
                <a:cubicBezTo>
                  <a:pt x="10618" y="20382"/>
                  <a:pt x="10658" y="18690"/>
                  <a:pt x="10713" y="17755"/>
                </a:cubicBezTo>
                <a:cubicBezTo>
                  <a:pt x="11850" y="17687"/>
                  <a:pt x="12541" y="17606"/>
                  <a:pt x="12596" y="17606"/>
                </a:cubicBezTo>
                <a:cubicBezTo>
                  <a:pt x="13110" y="17538"/>
                  <a:pt x="13475" y="17064"/>
                  <a:pt x="13408" y="16550"/>
                </a:cubicBezTo>
                <a:cubicBezTo>
                  <a:pt x="13358" y="16077"/>
                  <a:pt x="12953" y="15729"/>
                  <a:pt x="12488" y="15729"/>
                </a:cubicBezTo>
                <a:cubicBezTo>
                  <a:pt x="12448" y="15729"/>
                  <a:pt x="12406" y="15732"/>
                  <a:pt x="12365" y="15737"/>
                </a:cubicBezTo>
                <a:cubicBezTo>
                  <a:pt x="12353" y="15737"/>
                  <a:pt x="12223" y="15748"/>
                  <a:pt x="11989" y="15772"/>
                </a:cubicBezTo>
                <a:lnTo>
                  <a:pt x="11989" y="15772"/>
                </a:lnTo>
                <a:cubicBezTo>
                  <a:pt x="12447" y="15677"/>
                  <a:pt x="12757" y="15253"/>
                  <a:pt x="12690" y="14789"/>
                </a:cubicBezTo>
                <a:cubicBezTo>
                  <a:pt x="12616" y="14357"/>
                  <a:pt x="12250" y="14049"/>
                  <a:pt x="11827" y="14049"/>
                </a:cubicBezTo>
                <a:cubicBezTo>
                  <a:pt x="11786" y="14049"/>
                  <a:pt x="11744" y="14052"/>
                  <a:pt x="11702" y="14058"/>
                </a:cubicBezTo>
                <a:cubicBezTo>
                  <a:pt x="11702" y="14058"/>
                  <a:pt x="11552" y="14085"/>
                  <a:pt x="11295" y="14112"/>
                </a:cubicBezTo>
                <a:cubicBezTo>
                  <a:pt x="11512" y="14004"/>
                  <a:pt x="11633" y="13773"/>
                  <a:pt x="11593" y="13529"/>
                </a:cubicBezTo>
                <a:cubicBezTo>
                  <a:pt x="11545" y="13264"/>
                  <a:pt x="11314" y="13074"/>
                  <a:pt x="11063" y="13074"/>
                </a:cubicBezTo>
                <a:cubicBezTo>
                  <a:pt x="11032" y="13074"/>
                  <a:pt x="11001" y="13077"/>
                  <a:pt x="10970" y="13083"/>
                </a:cubicBezTo>
                <a:cubicBezTo>
                  <a:pt x="10956" y="13083"/>
                  <a:pt x="10943" y="13096"/>
                  <a:pt x="10889" y="13096"/>
                </a:cubicBezTo>
                <a:cubicBezTo>
                  <a:pt x="10943" y="12812"/>
                  <a:pt x="11187" y="12202"/>
                  <a:pt x="11498" y="11485"/>
                </a:cubicBezTo>
                <a:lnTo>
                  <a:pt x="11702" y="11037"/>
                </a:lnTo>
                <a:cubicBezTo>
                  <a:pt x="11837" y="10726"/>
                  <a:pt x="11973" y="10414"/>
                  <a:pt x="12121" y="10089"/>
                </a:cubicBezTo>
                <a:cubicBezTo>
                  <a:pt x="12229" y="9860"/>
                  <a:pt x="12338" y="9629"/>
                  <a:pt x="12433" y="9399"/>
                </a:cubicBezTo>
                <a:cubicBezTo>
                  <a:pt x="12473" y="9318"/>
                  <a:pt x="12500" y="9250"/>
                  <a:pt x="12541" y="9168"/>
                </a:cubicBezTo>
                <a:cubicBezTo>
                  <a:pt x="12609" y="9020"/>
                  <a:pt x="12663" y="8885"/>
                  <a:pt x="12731" y="8735"/>
                </a:cubicBezTo>
                <a:lnTo>
                  <a:pt x="12812" y="8533"/>
                </a:lnTo>
                <a:cubicBezTo>
                  <a:pt x="12866" y="8397"/>
                  <a:pt x="12921" y="8275"/>
                  <a:pt x="12975" y="8153"/>
                </a:cubicBezTo>
                <a:cubicBezTo>
                  <a:pt x="12988" y="8099"/>
                  <a:pt x="13015" y="8045"/>
                  <a:pt x="13029" y="7991"/>
                </a:cubicBezTo>
                <a:cubicBezTo>
                  <a:pt x="13137" y="7720"/>
                  <a:pt x="13204" y="7503"/>
                  <a:pt x="13218" y="7368"/>
                </a:cubicBezTo>
                <a:cubicBezTo>
                  <a:pt x="13231" y="7341"/>
                  <a:pt x="13231" y="7327"/>
                  <a:pt x="13231" y="7300"/>
                </a:cubicBezTo>
                <a:cubicBezTo>
                  <a:pt x="13218" y="7232"/>
                  <a:pt x="13164" y="7151"/>
                  <a:pt x="13056" y="7083"/>
                </a:cubicBezTo>
                <a:cubicBezTo>
                  <a:pt x="12934" y="6989"/>
                  <a:pt x="12731" y="6907"/>
                  <a:pt x="12500" y="6826"/>
                </a:cubicBezTo>
                <a:cubicBezTo>
                  <a:pt x="12460" y="6812"/>
                  <a:pt x="12406" y="6799"/>
                  <a:pt x="12352" y="6785"/>
                </a:cubicBezTo>
                <a:cubicBezTo>
                  <a:pt x="12256" y="6758"/>
                  <a:pt x="12148" y="6718"/>
                  <a:pt x="12040" y="6691"/>
                </a:cubicBezTo>
                <a:lnTo>
                  <a:pt x="11715" y="6609"/>
                </a:lnTo>
                <a:cubicBezTo>
                  <a:pt x="10685" y="6379"/>
                  <a:pt x="9535" y="6230"/>
                  <a:pt x="9535" y="6230"/>
                </a:cubicBezTo>
                <a:cubicBezTo>
                  <a:pt x="9683" y="6189"/>
                  <a:pt x="9765" y="6054"/>
                  <a:pt x="9765" y="5905"/>
                </a:cubicBezTo>
                <a:cubicBezTo>
                  <a:pt x="9779" y="5878"/>
                  <a:pt x="9765" y="5851"/>
                  <a:pt x="9765" y="5837"/>
                </a:cubicBezTo>
                <a:cubicBezTo>
                  <a:pt x="9752" y="5647"/>
                  <a:pt x="9656" y="5458"/>
                  <a:pt x="9467" y="5363"/>
                </a:cubicBezTo>
                <a:cubicBezTo>
                  <a:pt x="9427" y="5336"/>
                  <a:pt x="9358" y="5309"/>
                  <a:pt x="9304" y="5309"/>
                </a:cubicBezTo>
                <a:lnTo>
                  <a:pt x="9304" y="4768"/>
                </a:lnTo>
                <a:lnTo>
                  <a:pt x="9765" y="4768"/>
                </a:lnTo>
                <a:cubicBezTo>
                  <a:pt x="9765" y="4768"/>
                  <a:pt x="9914" y="4741"/>
                  <a:pt x="9887" y="4591"/>
                </a:cubicBezTo>
                <a:cubicBezTo>
                  <a:pt x="9873" y="4537"/>
                  <a:pt x="9846" y="4470"/>
                  <a:pt x="9779" y="4388"/>
                </a:cubicBezTo>
                <a:cubicBezTo>
                  <a:pt x="9697" y="4266"/>
                  <a:pt x="9602" y="4145"/>
                  <a:pt x="9508" y="4036"/>
                </a:cubicBezTo>
                <a:cubicBezTo>
                  <a:pt x="9385" y="3901"/>
                  <a:pt x="9264" y="3778"/>
                  <a:pt x="9183" y="3684"/>
                </a:cubicBezTo>
                <a:cubicBezTo>
                  <a:pt x="9169" y="3670"/>
                  <a:pt x="9156" y="3643"/>
                  <a:pt x="9129" y="3630"/>
                </a:cubicBezTo>
                <a:cubicBezTo>
                  <a:pt x="9074" y="3549"/>
                  <a:pt x="9074" y="3372"/>
                  <a:pt x="9074" y="3251"/>
                </a:cubicBezTo>
                <a:cubicBezTo>
                  <a:pt x="9089" y="3248"/>
                  <a:pt x="9106" y="3246"/>
                  <a:pt x="9125" y="3246"/>
                </a:cubicBezTo>
                <a:cubicBezTo>
                  <a:pt x="9288" y="3246"/>
                  <a:pt x="9617" y="3353"/>
                  <a:pt x="9968" y="3643"/>
                </a:cubicBezTo>
                <a:cubicBezTo>
                  <a:pt x="10104" y="3778"/>
                  <a:pt x="10212" y="3847"/>
                  <a:pt x="10306" y="3874"/>
                </a:cubicBezTo>
                <a:cubicBezTo>
                  <a:pt x="10333" y="3887"/>
                  <a:pt x="10360" y="3887"/>
                  <a:pt x="10375" y="3901"/>
                </a:cubicBezTo>
                <a:cubicBezTo>
                  <a:pt x="10415" y="3901"/>
                  <a:pt x="10456" y="3874"/>
                  <a:pt x="10469" y="3847"/>
                </a:cubicBezTo>
                <a:cubicBezTo>
                  <a:pt x="10496" y="3806"/>
                  <a:pt x="10496" y="3765"/>
                  <a:pt x="10496" y="3697"/>
                </a:cubicBezTo>
                <a:lnTo>
                  <a:pt x="10496" y="1328"/>
                </a:lnTo>
                <a:cubicBezTo>
                  <a:pt x="10496" y="1246"/>
                  <a:pt x="10483" y="1192"/>
                  <a:pt x="10456" y="1165"/>
                </a:cubicBezTo>
                <a:cubicBezTo>
                  <a:pt x="10434" y="1149"/>
                  <a:pt x="10409" y="1141"/>
                  <a:pt x="10381" y="1141"/>
                </a:cubicBezTo>
                <a:cubicBezTo>
                  <a:pt x="10338" y="1141"/>
                  <a:pt x="10288" y="1159"/>
                  <a:pt x="10239" y="1192"/>
                </a:cubicBezTo>
                <a:cubicBezTo>
                  <a:pt x="10198" y="1219"/>
                  <a:pt x="10144" y="1274"/>
                  <a:pt x="10090" y="1328"/>
                </a:cubicBezTo>
                <a:cubicBezTo>
                  <a:pt x="10062" y="1355"/>
                  <a:pt x="10049" y="1395"/>
                  <a:pt x="10022" y="1422"/>
                </a:cubicBezTo>
                <a:cubicBezTo>
                  <a:pt x="9995" y="1463"/>
                  <a:pt x="9954" y="1517"/>
                  <a:pt x="9887" y="1572"/>
                </a:cubicBezTo>
                <a:cubicBezTo>
                  <a:pt x="9710" y="1720"/>
                  <a:pt x="9454" y="1869"/>
                  <a:pt x="9277" y="1924"/>
                </a:cubicBezTo>
                <a:cubicBezTo>
                  <a:pt x="9250" y="1937"/>
                  <a:pt x="9237" y="1937"/>
                  <a:pt x="9210" y="1951"/>
                </a:cubicBezTo>
                <a:lnTo>
                  <a:pt x="9114" y="1951"/>
                </a:lnTo>
                <a:cubicBezTo>
                  <a:pt x="9101" y="1951"/>
                  <a:pt x="9087" y="1924"/>
                  <a:pt x="9074" y="1910"/>
                </a:cubicBezTo>
                <a:cubicBezTo>
                  <a:pt x="9060" y="1720"/>
                  <a:pt x="9033" y="1517"/>
                  <a:pt x="9250" y="1219"/>
                </a:cubicBezTo>
                <a:cubicBezTo>
                  <a:pt x="9277" y="1192"/>
                  <a:pt x="9318" y="1151"/>
                  <a:pt x="9345" y="1111"/>
                </a:cubicBezTo>
                <a:cubicBezTo>
                  <a:pt x="9521" y="853"/>
                  <a:pt x="9752" y="555"/>
                  <a:pt x="9792" y="366"/>
                </a:cubicBezTo>
                <a:cubicBezTo>
                  <a:pt x="9806" y="326"/>
                  <a:pt x="9806" y="298"/>
                  <a:pt x="9806" y="271"/>
                </a:cubicBezTo>
                <a:cubicBezTo>
                  <a:pt x="9806" y="244"/>
                  <a:pt x="9792" y="230"/>
                  <a:pt x="9779" y="203"/>
                </a:cubicBezTo>
                <a:cubicBezTo>
                  <a:pt x="9765" y="190"/>
                  <a:pt x="9752" y="176"/>
                  <a:pt x="9737" y="176"/>
                </a:cubicBezTo>
                <a:cubicBezTo>
                  <a:pt x="9724" y="163"/>
                  <a:pt x="9724" y="149"/>
                  <a:pt x="9710" y="149"/>
                </a:cubicBezTo>
                <a:lnTo>
                  <a:pt x="9629" y="109"/>
                </a:lnTo>
                <a:cubicBezTo>
                  <a:pt x="9616" y="109"/>
                  <a:pt x="9602" y="109"/>
                  <a:pt x="9589" y="95"/>
                </a:cubicBezTo>
                <a:cubicBezTo>
                  <a:pt x="9562" y="82"/>
                  <a:pt x="9521" y="82"/>
                  <a:pt x="9467" y="68"/>
                </a:cubicBezTo>
                <a:lnTo>
                  <a:pt x="9440" y="68"/>
                </a:lnTo>
                <a:cubicBezTo>
                  <a:pt x="9385" y="55"/>
                  <a:pt x="9331" y="41"/>
                  <a:pt x="9277" y="41"/>
                </a:cubicBezTo>
                <a:lnTo>
                  <a:pt x="9250" y="41"/>
                </a:lnTo>
                <a:cubicBezTo>
                  <a:pt x="9183" y="28"/>
                  <a:pt x="9101" y="28"/>
                  <a:pt x="9033" y="14"/>
                </a:cubicBezTo>
                <a:lnTo>
                  <a:pt x="9006" y="14"/>
                </a:lnTo>
                <a:cubicBezTo>
                  <a:pt x="8925" y="14"/>
                  <a:pt x="8844" y="14"/>
                  <a:pt x="8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ubTitle" idx="1"/>
          </p:nvPr>
        </p:nvSpPr>
        <p:spPr>
          <a:xfrm>
            <a:off x="1029000" y="2710700"/>
            <a:ext cx="20610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subTitle" idx="2"/>
          </p:nvPr>
        </p:nvSpPr>
        <p:spPr>
          <a:xfrm>
            <a:off x="720000" y="2252300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ubTitle" idx="3"/>
          </p:nvPr>
        </p:nvSpPr>
        <p:spPr>
          <a:xfrm>
            <a:off x="6054000" y="2710700"/>
            <a:ext cx="20610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subTitle" idx="4"/>
          </p:nvPr>
        </p:nvSpPr>
        <p:spPr>
          <a:xfrm>
            <a:off x="6054000" y="2252300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75" name="Google Shape;275;p25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5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5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/>
          <p:nvPr/>
        </p:nvSpPr>
        <p:spPr>
          <a:xfrm>
            <a:off x="6637212" y="1523850"/>
            <a:ext cx="2149212" cy="4828780"/>
          </a:xfrm>
          <a:custGeom>
            <a:avLst/>
            <a:gdLst/>
            <a:ahLst/>
            <a:cxnLst/>
            <a:rect l="l" t="t" r="r" b="b"/>
            <a:pathLst>
              <a:path w="17011" h="38219" extrusionOk="0">
                <a:moveTo>
                  <a:pt x="8708" y="1"/>
                </a:moveTo>
                <a:cubicBezTo>
                  <a:pt x="8302" y="1"/>
                  <a:pt x="7760" y="299"/>
                  <a:pt x="7720" y="976"/>
                </a:cubicBezTo>
                <a:cubicBezTo>
                  <a:pt x="7679" y="1653"/>
                  <a:pt x="8100" y="1937"/>
                  <a:pt x="8100" y="1937"/>
                </a:cubicBezTo>
                <a:lnTo>
                  <a:pt x="8100" y="2439"/>
                </a:lnTo>
                <a:cubicBezTo>
                  <a:pt x="7314" y="2601"/>
                  <a:pt x="6542" y="3291"/>
                  <a:pt x="6542" y="3291"/>
                </a:cubicBezTo>
                <a:cubicBezTo>
                  <a:pt x="6542" y="3291"/>
                  <a:pt x="6339" y="2926"/>
                  <a:pt x="6027" y="2682"/>
                </a:cubicBezTo>
                <a:cubicBezTo>
                  <a:pt x="5979" y="2643"/>
                  <a:pt x="5925" y="2624"/>
                  <a:pt x="5871" y="2624"/>
                </a:cubicBezTo>
                <a:cubicBezTo>
                  <a:pt x="5664" y="2624"/>
                  <a:pt x="5442" y="2884"/>
                  <a:pt x="5431" y="3237"/>
                </a:cubicBezTo>
                <a:cubicBezTo>
                  <a:pt x="5421" y="3527"/>
                  <a:pt x="5347" y="3714"/>
                  <a:pt x="5247" y="3714"/>
                </a:cubicBezTo>
                <a:cubicBezTo>
                  <a:pt x="5216" y="3714"/>
                  <a:pt x="5182" y="3696"/>
                  <a:pt x="5147" y="3657"/>
                </a:cubicBezTo>
                <a:cubicBezTo>
                  <a:pt x="4662" y="3211"/>
                  <a:pt x="4324" y="3049"/>
                  <a:pt x="4134" y="3049"/>
                </a:cubicBezTo>
                <a:cubicBezTo>
                  <a:pt x="3920" y="3049"/>
                  <a:pt x="3892" y="3252"/>
                  <a:pt x="4050" y="3481"/>
                </a:cubicBezTo>
                <a:cubicBezTo>
                  <a:pt x="4348" y="3914"/>
                  <a:pt x="5256" y="5093"/>
                  <a:pt x="5581" y="5743"/>
                </a:cubicBezTo>
                <a:cubicBezTo>
                  <a:pt x="5810" y="6204"/>
                  <a:pt x="5919" y="7571"/>
                  <a:pt x="5960" y="8465"/>
                </a:cubicBezTo>
                <a:cubicBezTo>
                  <a:pt x="5960" y="8560"/>
                  <a:pt x="5987" y="9250"/>
                  <a:pt x="5987" y="9250"/>
                </a:cubicBezTo>
                <a:cubicBezTo>
                  <a:pt x="5973" y="9250"/>
                  <a:pt x="5960" y="9264"/>
                  <a:pt x="5946" y="9264"/>
                </a:cubicBezTo>
                <a:cubicBezTo>
                  <a:pt x="5729" y="9223"/>
                  <a:pt x="5621" y="9196"/>
                  <a:pt x="5608" y="9196"/>
                </a:cubicBezTo>
                <a:cubicBezTo>
                  <a:pt x="5567" y="9186"/>
                  <a:pt x="5525" y="9182"/>
                  <a:pt x="5484" y="9182"/>
                </a:cubicBezTo>
                <a:cubicBezTo>
                  <a:pt x="5242" y="9182"/>
                  <a:pt x="5015" y="9345"/>
                  <a:pt x="4958" y="9589"/>
                </a:cubicBezTo>
                <a:cubicBezTo>
                  <a:pt x="4889" y="9887"/>
                  <a:pt x="5066" y="10171"/>
                  <a:pt x="5350" y="10252"/>
                </a:cubicBezTo>
                <a:cubicBezTo>
                  <a:pt x="5391" y="10252"/>
                  <a:pt x="5621" y="10306"/>
                  <a:pt x="6014" y="10375"/>
                </a:cubicBezTo>
                <a:cubicBezTo>
                  <a:pt x="6027" y="10429"/>
                  <a:pt x="6041" y="10496"/>
                  <a:pt x="6054" y="10604"/>
                </a:cubicBezTo>
                <a:cubicBezTo>
                  <a:pt x="5824" y="10564"/>
                  <a:pt x="5689" y="10523"/>
                  <a:pt x="5689" y="10523"/>
                </a:cubicBezTo>
                <a:cubicBezTo>
                  <a:pt x="5623" y="10508"/>
                  <a:pt x="5557" y="10500"/>
                  <a:pt x="5491" y="10500"/>
                </a:cubicBezTo>
                <a:cubicBezTo>
                  <a:pt x="5100" y="10500"/>
                  <a:pt x="4738" y="10766"/>
                  <a:pt x="4646" y="11160"/>
                </a:cubicBezTo>
                <a:cubicBezTo>
                  <a:pt x="4524" y="11634"/>
                  <a:pt x="4808" y="12094"/>
                  <a:pt x="5283" y="12217"/>
                </a:cubicBezTo>
                <a:cubicBezTo>
                  <a:pt x="5323" y="12217"/>
                  <a:pt x="5689" y="12311"/>
                  <a:pt x="6285" y="12392"/>
                </a:cubicBezTo>
                <a:cubicBezTo>
                  <a:pt x="6298" y="12514"/>
                  <a:pt x="6312" y="12636"/>
                  <a:pt x="6325" y="12771"/>
                </a:cubicBezTo>
                <a:cubicBezTo>
                  <a:pt x="5283" y="12677"/>
                  <a:pt x="4633" y="12569"/>
                  <a:pt x="4605" y="12555"/>
                </a:cubicBezTo>
                <a:cubicBezTo>
                  <a:pt x="4555" y="12546"/>
                  <a:pt x="4505" y="12542"/>
                  <a:pt x="4455" y="12542"/>
                </a:cubicBezTo>
                <a:cubicBezTo>
                  <a:pt x="4040" y="12542"/>
                  <a:pt x="3676" y="12836"/>
                  <a:pt x="3603" y="13259"/>
                </a:cubicBezTo>
                <a:cubicBezTo>
                  <a:pt x="3508" y="13733"/>
                  <a:pt x="3820" y="14180"/>
                  <a:pt x="4293" y="14261"/>
                </a:cubicBezTo>
                <a:cubicBezTo>
                  <a:pt x="4375" y="14275"/>
                  <a:pt x="5187" y="14423"/>
                  <a:pt x="6460" y="14532"/>
                </a:cubicBezTo>
                <a:cubicBezTo>
                  <a:pt x="6447" y="16997"/>
                  <a:pt x="6081" y="21994"/>
                  <a:pt x="4971" y="26111"/>
                </a:cubicBezTo>
                <a:cubicBezTo>
                  <a:pt x="4443" y="27831"/>
                  <a:pt x="3996" y="29483"/>
                  <a:pt x="3996" y="29483"/>
                </a:cubicBezTo>
                <a:cubicBezTo>
                  <a:pt x="3996" y="29483"/>
                  <a:pt x="3264" y="29916"/>
                  <a:pt x="3075" y="30960"/>
                </a:cubicBezTo>
                <a:cubicBezTo>
                  <a:pt x="2872" y="32002"/>
                  <a:pt x="1531" y="32666"/>
                  <a:pt x="1139" y="32977"/>
                </a:cubicBezTo>
                <a:cubicBezTo>
                  <a:pt x="745" y="33289"/>
                  <a:pt x="868" y="33708"/>
                  <a:pt x="1639" y="34237"/>
                </a:cubicBezTo>
                <a:cubicBezTo>
                  <a:pt x="109" y="34968"/>
                  <a:pt x="1" y="36187"/>
                  <a:pt x="2087" y="37365"/>
                </a:cubicBezTo>
                <a:cubicBezTo>
                  <a:pt x="3345" y="38069"/>
                  <a:pt x="6569" y="38219"/>
                  <a:pt x="8695" y="38219"/>
                </a:cubicBezTo>
                <a:lnTo>
                  <a:pt x="9427" y="38219"/>
                </a:lnTo>
                <a:cubicBezTo>
                  <a:pt x="9494" y="38219"/>
                  <a:pt x="9562" y="38205"/>
                  <a:pt x="9629" y="38205"/>
                </a:cubicBezTo>
                <a:lnTo>
                  <a:pt x="9873" y="38205"/>
                </a:lnTo>
                <a:cubicBezTo>
                  <a:pt x="9941" y="38205"/>
                  <a:pt x="10009" y="38192"/>
                  <a:pt x="10077" y="38192"/>
                </a:cubicBezTo>
                <a:lnTo>
                  <a:pt x="10293" y="38192"/>
                </a:lnTo>
                <a:cubicBezTo>
                  <a:pt x="10321" y="38192"/>
                  <a:pt x="10334" y="38177"/>
                  <a:pt x="10348" y="38177"/>
                </a:cubicBezTo>
                <a:lnTo>
                  <a:pt x="10577" y="38177"/>
                </a:lnTo>
                <a:cubicBezTo>
                  <a:pt x="10646" y="38164"/>
                  <a:pt x="10700" y="38164"/>
                  <a:pt x="10767" y="38164"/>
                </a:cubicBezTo>
                <a:lnTo>
                  <a:pt x="10821" y="38164"/>
                </a:lnTo>
                <a:cubicBezTo>
                  <a:pt x="10875" y="38150"/>
                  <a:pt x="10943" y="38150"/>
                  <a:pt x="10998" y="38150"/>
                </a:cubicBezTo>
                <a:lnTo>
                  <a:pt x="11065" y="38150"/>
                </a:lnTo>
                <a:cubicBezTo>
                  <a:pt x="11119" y="38137"/>
                  <a:pt x="11173" y="38137"/>
                  <a:pt x="11241" y="38137"/>
                </a:cubicBezTo>
                <a:cubicBezTo>
                  <a:pt x="11254" y="38137"/>
                  <a:pt x="11282" y="38137"/>
                  <a:pt x="11309" y="38123"/>
                </a:cubicBezTo>
                <a:lnTo>
                  <a:pt x="11471" y="38123"/>
                </a:lnTo>
                <a:cubicBezTo>
                  <a:pt x="11498" y="38110"/>
                  <a:pt x="11525" y="38110"/>
                  <a:pt x="11552" y="38110"/>
                </a:cubicBezTo>
                <a:cubicBezTo>
                  <a:pt x="11607" y="38110"/>
                  <a:pt x="11648" y="38096"/>
                  <a:pt x="11702" y="38096"/>
                </a:cubicBezTo>
                <a:lnTo>
                  <a:pt x="11796" y="38096"/>
                </a:lnTo>
                <a:cubicBezTo>
                  <a:pt x="11837" y="38083"/>
                  <a:pt x="11891" y="38083"/>
                  <a:pt x="11946" y="38083"/>
                </a:cubicBezTo>
                <a:cubicBezTo>
                  <a:pt x="11973" y="38069"/>
                  <a:pt x="12000" y="38069"/>
                  <a:pt x="12027" y="38069"/>
                </a:cubicBezTo>
                <a:cubicBezTo>
                  <a:pt x="12081" y="38069"/>
                  <a:pt x="12121" y="38056"/>
                  <a:pt x="12175" y="38056"/>
                </a:cubicBezTo>
                <a:cubicBezTo>
                  <a:pt x="12202" y="38056"/>
                  <a:pt x="12244" y="38056"/>
                  <a:pt x="12271" y="38042"/>
                </a:cubicBezTo>
                <a:cubicBezTo>
                  <a:pt x="12311" y="38042"/>
                  <a:pt x="12365" y="38042"/>
                  <a:pt x="12406" y="38029"/>
                </a:cubicBezTo>
                <a:cubicBezTo>
                  <a:pt x="12446" y="38029"/>
                  <a:pt x="12473" y="38029"/>
                  <a:pt x="12500" y="38015"/>
                </a:cubicBezTo>
                <a:cubicBezTo>
                  <a:pt x="12555" y="38015"/>
                  <a:pt x="12596" y="38015"/>
                  <a:pt x="12636" y="38002"/>
                </a:cubicBezTo>
                <a:cubicBezTo>
                  <a:pt x="12677" y="38002"/>
                  <a:pt x="12704" y="38002"/>
                  <a:pt x="12731" y="37988"/>
                </a:cubicBezTo>
                <a:cubicBezTo>
                  <a:pt x="12785" y="37988"/>
                  <a:pt x="12825" y="37988"/>
                  <a:pt x="12867" y="37975"/>
                </a:cubicBezTo>
                <a:cubicBezTo>
                  <a:pt x="12894" y="37975"/>
                  <a:pt x="12934" y="37975"/>
                  <a:pt x="12961" y="37961"/>
                </a:cubicBezTo>
                <a:cubicBezTo>
                  <a:pt x="13002" y="37961"/>
                  <a:pt x="13042" y="37948"/>
                  <a:pt x="13083" y="37948"/>
                </a:cubicBezTo>
                <a:cubicBezTo>
                  <a:pt x="13123" y="37948"/>
                  <a:pt x="13150" y="37934"/>
                  <a:pt x="13192" y="37934"/>
                </a:cubicBezTo>
                <a:cubicBezTo>
                  <a:pt x="13232" y="37934"/>
                  <a:pt x="13273" y="37921"/>
                  <a:pt x="13300" y="37921"/>
                </a:cubicBezTo>
                <a:cubicBezTo>
                  <a:pt x="13340" y="37907"/>
                  <a:pt x="13381" y="37907"/>
                  <a:pt x="13408" y="37894"/>
                </a:cubicBezTo>
                <a:cubicBezTo>
                  <a:pt x="13448" y="37894"/>
                  <a:pt x="13475" y="37894"/>
                  <a:pt x="13517" y="37880"/>
                </a:cubicBezTo>
                <a:cubicBezTo>
                  <a:pt x="13557" y="37880"/>
                  <a:pt x="13584" y="37867"/>
                  <a:pt x="13625" y="37867"/>
                </a:cubicBezTo>
                <a:cubicBezTo>
                  <a:pt x="13652" y="37852"/>
                  <a:pt x="13692" y="37852"/>
                  <a:pt x="13719" y="37852"/>
                </a:cubicBezTo>
                <a:cubicBezTo>
                  <a:pt x="13760" y="37839"/>
                  <a:pt x="13787" y="37839"/>
                  <a:pt x="13828" y="37825"/>
                </a:cubicBezTo>
                <a:cubicBezTo>
                  <a:pt x="13855" y="37825"/>
                  <a:pt x="13896" y="37812"/>
                  <a:pt x="13923" y="37812"/>
                </a:cubicBezTo>
                <a:cubicBezTo>
                  <a:pt x="13963" y="37798"/>
                  <a:pt x="13990" y="37798"/>
                  <a:pt x="14031" y="37785"/>
                </a:cubicBezTo>
                <a:cubicBezTo>
                  <a:pt x="14058" y="37785"/>
                  <a:pt x="14085" y="37771"/>
                  <a:pt x="14125" y="37771"/>
                </a:cubicBezTo>
                <a:cubicBezTo>
                  <a:pt x="14153" y="37758"/>
                  <a:pt x="14180" y="37758"/>
                  <a:pt x="14221" y="37744"/>
                </a:cubicBezTo>
                <a:cubicBezTo>
                  <a:pt x="14248" y="37744"/>
                  <a:pt x="14275" y="37731"/>
                  <a:pt x="14302" y="37731"/>
                </a:cubicBezTo>
                <a:cubicBezTo>
                  <a:pt x="14342" y="37717"/>
                  <a:pt x="14369" y="37704"/>
                  <a:pt x="14396" y="37704"/>
                </a:cubicBezTo>
                <a:cubicBezTo>
                  <a:pt x="14423" y="37690"/>
                  <a:pt x="14451" y="37690"/>
                  <a:pt x="14478" y="37677"/>
                </a:cubicBezTo>
                <a:cubicBezTo>
                  <a:pt x="14519" y="37677"/>
                  <a:pt x="14546" y="37663"/>
                  <a:pt x="14573" y="37650"/>
                </a:cubicBezTo>
                <a:cubicBezTo>
                  <a:pt x="14600" y="37650"/>
                  <a:pt x="14627" y="37636"/>
                  <a:pt x="14654" y="37636"/>
                </a:cubicBezTo>
                <a:cubicBezTo>
                  <a:pt x="14681" y="37623"/>
                  <a:pt x="14708" y="37623"/>
                  <a:pt x="14735" y="37609"/>
                </a:cubicBezTo>
                <a:cubicBezTo>
                  <a:pt x="14763" y="37596"/>
                  <a:pt x="14790" y="37596"/>
                  <a:pt x="14817" y="37582"/>
                </a:cubicBezTo>
                <a:cubicBezTo>
                  <a:pt x="14844" y="37569"/>
                  <a:pt x="14871" y="37569"/>
                  <a:pt x="14898" y="37555"/>
                </a:cubicBezTo>
                <a:cubicBezTo>
                  <a:pt x="14925" y="37542"/>
                  <a:pt x="14938" y="37542"/>
                  <a:pt x="14965" y="37527"/>
                </a:cubicBezTo>
                <a:cubicBezTo>
                  <a:pt x="14992" y="37527"/>
                  <a:pt x="15019" y="37514"/>
                  <a:pt x="15046" y="37500"/>
                </a:cubicBezTo>
                <a:cubicBezTo>
                  <a:pt x="15060" y="37487"/>
                  <a:pt x="15088" y="37487"/>
                  <a:pt x="15101" y="37473"/>
                </a:cubicBezTo>
                <a:cubicBezTo>
                  <a:pt x="15128" y="37460"/>
                  <a:pt x="15155" y="37446"/>
                  <a:pt x="15182" y="37446"/>
                </a:cubicBezTo>
                <a:cubicBezTo>
                  <a:pt x="15196" y="37433"/>
                  <a:pt x="15209" y="37433"/>
                  <a:pt x="15223" y="37419"/>
                </a:cubicBezTo>
                <a:cubicBezTo>
                  <a:pt x="15263" y="37406"/>
                  <a:pt x="15304" y="37379"/>
                  <a:pt x="15344" y="37365"/>
                </a:cubicBezTo>
                <a:cubicBezTo>
                  <a:pt x="15873" y="37067"/>
                  <a:pt x="16252" y="36783"/>
                  <a:pt x="16523" y="36485"/>
                </a:cubicBezTo>
                <a:cubicBezTo>
                  <a:pt x="16617" y="36377"/>
                  <a:pt x="16699" y="36268"/>
                  <a:pt x="16753" y="36160"/>
                </a:cubicBezTo>
                <a:cubicBezTo>
                  <a:pt x="16807" y="36092"/>
                  <a:pt x="16834" y="36025"/>
                  <a:pt x="16861" y="35956"/>
                </a:cubicBezTo>
                <a:cubicBezTo>
                  <a:pt x="17011" y="35564"/>
                  <a:pt x="16929" y="35198"/>
                  <a:pt x="16672" y="34873"/>
                </a:cubicBezTo>
                <a:cubicBezTo>
                  <a:pt x="16617" y="34806"/>
                  <a:pt x="16563" y="34752"/>
                  <a:pt x="16496" y="34698"/>
                </a:cubicBezTo>
                <a:cubicBezTo>
                  <a:pt x="16319" y="34535"/>
                  <a:pt x="16076" y="34372"/>
                  <a:pt x="15792" y="34237"/>
                </a:cubicBezTo>
                <a:cubicBezTo>
                  <a:pt x="16577" y="33708"/>
                  <a:pt x="16686" y="33289"/>
                  <a:pt x="16292" y="32977"/>
                </a:cubicBezTo>
                <a:cubicBezTo>
                  <a:pt x="15900" y="32666"/>
                  <a:pt x="14559" y="32002"/>
                  <a:pt x="14369" y="30960"/>
                </a:cubicBezTo>
                <a:cubicBezTo>
                  <a:pt x="14167" y="29916"/>
                  <a:pt x="13448" y="29483"/>
                  <a:pt x="13448" y="29483"/>
                </a:cubicBezTo>
                <a:cubicBezTo>
                  <a:pt x="13448" y="29483"/>
                  <a:pt x="13002" y="27831"/>
                  <a:pt x="12460" y="26111"/>
                </a:cubicBezTo>
                <a:cubicBezTo>
                  <a:pt x="11363" y="22007"/>
                  <a:pt x="10984" y="17011"/>
                  <a:pt x="10984" y="14546"/>
                </a:cubicBezTo>
                <a:cubicBezTo>
                  <a:pt x="11621" y="14492"/>
                  <a:pt x="12284" y="14423"/>
                  <a:pt x="12961" y="14315"/>
                </a:cubicBezTo>
                <a:cubicBezTo>
                  <a:pt x="13435" y="14234"/>
                  <a:pt x="13760" y="13787"/>
                  <a:pt x="13679" y="13313"/>
                </a:cubicBezTo>
                <a:cubicBezTo>
                  <a:pt x="13617" y="12883"/>
                  <a:pt x="13244" y="12586"/>
                  <a:pt x="12820" y="12586"/>
                </a:cubicBezTo>
                <a:cubicBezTo>
                  <a:pt x="12777" y="12586"/>
                  <a:pt x="12734" y="12589"/>
                  <a:pt x="12690" y="12596"/>
                </a:cubicBezTo>
                <a:cubicBezTo>
                  <a:pt x="12148" y="12690"/>
                  <a:pt x="11607" y="12744"/>
                  <a:pt x="11065" y="12798"/>
                </a:cubicBezTo>
                <a:cubicBezTo>
                  <a:pt x="11092" y="12663"/>
                  <a:pt x="11106" y="12542"/>
                  <a:pt x="11119" y="12406"/>
                </a:cubicBezTo>
                <a:cubicBezTo>
                  <a:pt x="11404" y="12365"/>
                  <a:pt x="11688" y="12311"/>
                  <a:pt x="11973" y="12257"/>
                </a:cubicBezTo>
                <a:cubicBezTo>
                  <a:pt x="12446" y="12162"/>
                  <a:pt x="12744" y="11702"/>
                  <a:pt x="12650" y="11227"/>
                </a:cubicBezTo>
                <a:cubicBezTo>
                  <a:pt x="12556" y="10829"/>
                  <a:pt x="12199" y="10543"/>
                  <a:pt x="11806" y="10543"/>
                </a:cubicBezTo>
                <a:cubicBezTo>
                  <a:pt x="11745" y="10543"/>
                  <a:pt x="11683" y="10550"/>
                  <a:pt x="11621" y="10564"/>
                </a:cubicBezTo>
                <a:lnTo>
                  <a:pt x="11417" y="10604"/>
                </a:lnTo>
                <a:lnTo>
                  <a:pt x="11417" y="10388"/>
                </a:lnTo>
                <a:cubicBezTo>
                  <a:pt x="11579" y="10361"/>
                  <a:pt x="11742" y="10321"/>
                  <a:pt x="11904" y="10293"/>
                </a:cubicBezTo>
                <a:cubicBezTo>
                  <a:pt x="12202" y="10225"/>
                  <a:pt x="12392" y="9941"/>
                  <a:pt x="12325" y="9643"/>
                </a:cubicBezTo>
                <a:cubicBezTo>
                  <a:pt x="12277" y="9391"/>
                  <a:pt x="12038" y="9214"/>
                  <a:pt x="11786" y="9214"/>
                </a:cubicBezTo>
                <a:cubicBezTo>
                  <a:pt x="11754" y="9214"/>
                  <a:pt x="11721" y="9217"/>
                  <a:pt x="11688" y="9223"/>
                </a:cubicBezTo>
                <a:cubicBezTo>
                  <a:pt x="11621" y="9237"/>
                  <a:pt x="11566" y="9250"/>
                  <a:pt x="11512" y="9264"/>
                </a:cubicBezTo>
                <a:cubicBezTo>
                  <a:pt x="11485" y="9264"/>
                  <a:pt x="11471" y="9264"/>
                  <a:pt x="11458" y="9250"/>
                </a:cubicBezTo>
                <a:cubicBezTo>
                  <a:pt x="11458" y="9169"/>
                  <a:pt x="11458" y="8952"/>
                  <a:pt x="11471" y="8654"/>
                </a:cubicBezTo>
                <a:cubicBezTo>
                  <a:pt x="11471" y="8519"/>
                  <a:pt x="11485" y="8343"/>
                  <a:pt x="11498" y="8167"/>
                </a:cubicBezTo>
                <a:cubicBezTo>
                  <a:pt x="11498" y="8004"/>
                  <a:pt x="11512" y="7815"/>
                  <a:pt x="11525" y="7625"/>
                </a:cubicBezTo>
                <a:cubicBezTo>
                  <a:pt x="11552" y="7246"/>
                  <a:pt x="11594" y="6854"/>
                  <a:pt x="11648" y="6529"/>
                </a:cubicBezTo>
                <a:cubicBezTo>
                  <a:pt x="11688" y="6271"/>
                  <a:pt x="11742" y="6054"/>
                  <a:pt x="11796" y="5892"/>
                </a:cubicBezTo>
                <a:cubicBezTo>
                  <a:pt x="11810" y="5837"/>
                  <a:pt x="11837" y="5783"/>
                  <a:pt x="11850" y="5743"/>
                </a:cubicBezTo>
                <a:cubicBezTo>
                  <a:pt x="12189" y="5093"/>
                  <a:pt x="13083" y="3914"/>
                  <a:pt x="13381" y="3481"/>
                </a:cubicBezTo>
                <a:cubicBezTo>
                  <a:pt x="13435" y="3400"/>
                  <a:pt x="13475" y="3318"/>
                  <a:pt x="13490" y="3251"/>
                </a:cubicBezTo>
                <a:lnTo>
                  <a:pt x="13490" y="3197"/>
                </a:lnTo>
                <a:cubicBezTo>
                  <a:pt x="13479" y="3109"/>
                  <a:pt x="13416" y="3052"/>
                  <a:pt x="13302" y="3052"/>
                </a:cubicBezTo>
                <a:cubicBezTo>
                  <a:pt x="13136" y="3052"/>
                  <a:pt x="12859" y="3173"/>
                  <a:pt x="12473" y="3495"/>
                </a:cubicBezTo>
                <a:cubicBezTo>
                  <a:pt x="12406" y="3549"/>
                  <a:pt x="12352" y="3603"/>
                  <a:pt x="12284" y="3657"/>
                </a:cubicBezTo>
                <a:cubicBezTo>
                  <a:pt x="12250" y="3691"/>
                  <a:pt x="12226" y="3715"/>
                  <a:pt x="12203" y="3715"/>
                </a:cubicBezTo>
                <a:cubicBezTo>
                  <a:pt x="12199" y="3715"/>
                  <a:pt x="12194" y="3714"/>
                  <a:pt x="12189" y="3712"/>
                </a:cubicBezTo>
                <a:cubicBezTo>
                  <a:pt x="12162" y="3712"/>
                  <a:pt x="12148" y="3685"/>
                  <a:pt x="12121" y="3643"/>
                </a:cubicBezTo>
                <a:cubicBezTo>
                  <a:pt x="12108" y="3630"/>
                  <a:pt x="12108" y="3603"/>
                  <a:pt x="12094" y="3576"/>
                </a:cubicBezTo>
                <a:cubicBezTo>
                  <a:pt x="12067" y="3495"/>
                  <a:pt x="12040" y="3373"/>
                  <a:pt x="12013" y="3237"/>
                </a:cubicBezTo>
                <a:cubicBezTo>
                  <a:pt x="11959" y="3048"/>
                  <a:pt x="11864" y="2912"/>
                  <a:pt x="11756" y="2818"/>
                </a:cubicBezTo>
                <a:cubicBezTo>
                  <a:pt x="11648" y="2722"/>
                  <a:pt x="11512" y="2682"/>
                  <a:pt x="11404" y="2682"/>
                </a:cubicBezTo>
                <a:cubicBezTo>
                  <a:pt x="11282" y="2682"/>
                  <a:pt x="11119" y="2899"/>
                  <a:pt x="11011" y="3075"/>
                </a:cubicBezTo>
                <a:cubicBezTo>
                  <a:pt x="10984" y="3116"/>
                  <a:pt x="10971" y="3143"/>
                  <a:pt x="10956" y="3170"/>
                </a:cubicBezTo>
                <a:cubicBezTo>
                  <a:pt x="10943" y="3183"/>
                  <a:pt x="10929" y="3197"/>
                  <a:pt x="10929" y="3210"/>
                </a:cubicBezTo>
                <a:lnTo>
                  <a:pt x="10889" y="3291"/>
                </a:lnTo>
                <a:cubicBezTo>
                  <a:pt x="10889" y="3291"/>
                  <a:pt x="10131" y="2601"/>
                  <a:pt x="9331" y="2439"/>
                </a:cubicBezTo>
                <a:lnTo>
                  <a:pt x="9331" y="1937"/>
                </a:lnTo>
                <a:cubicBezTo>
                  <a:pt x="9331" y="1937"/>
                  <a:pt x="9440" y="1870"/>
                  <a:pt x="9548" y="1707"/>
                </a:cubicBezTo>
                <a:cubicBezTo>
                  <a:pt x="9643" y="1558"/>
                  <a:pt x="9738" y="1314"/>
                  <a:pt x="9725" y="976"/>
                </a:cubicBezTo>
                <a:cubicBezTo>
                  <a:pt x="9711" y="895"/>
                  <a:pt x="9698" y="814"/>
                  <a:pt x="9683" y="745"/>
                </a:cubicBezTo>
                <a:cubicBezTo>
                  <a:pt x="9670" y="718"/>
                  <a:pt x="9670" y="705"/>
                  <a:pt x="9656" y="678"/>
                </a:cubicBezTo>
                <a:cubicBezTo>
                  <a:pt x="9643" y="637"/>
                  <a:pt x="9629" y="583"/>
                  <a:pt x="9616" y="543"/>
                </a:cubicBezTo>
                <a:cubicBezTo>
                  <a:pt x="9602" y="516"/>
                  <a:pt x="9575" y="501"/>
                  <a:pt x="9562" y="474"/>
                </a:cubicBezTo>
                <a:cubicBezTo>
                  <a:pt x="9548" y="447"/>
                  <a:pt x="9521" y="407"/>
                  <a:pt x="9508" y="380"/>
                </a:cubicBezTo>
                <a:lnTo>
                  <a:pt x="9440" y="312"/>
                </a:lnTo>
                <a:lnTo>
                  <a:pt x="9386" y="258"/>
                </a:lnTo>
                <a:cubicBezTo>
                  <a:pt x="9345" y="231"/>
                  <a:pt x="9318" y="204"/>
                  <a:pt x="9291" y="176"/>
                </a:cubicBezTo>
                <a:cubicBezTo>
                  <a:pt x="9277" y="176"/>
                  <a:pt x="9250" y="163"/>
                  <a:pt x="9237" y="149"/>
                </a:cubicBezTo>
                <a:cubicBezTo>
                  <a:pt x="9196" y="122"/>
                  <a:pt x="9156" y="109"/>
                  <a:pt x="9115" y="95"/>
                </a:cubicBezTo>
                <a:cubicBezTo>
                  <a:pt x="9115" y="82"/>
                  <a:pt x="9102" y="82"/>
                  <a:pt x="9088" y="82"/>
                </a:cubicBezTo>
                <a:cubicBezTo>
                  <a:pt x="9048" y="55"/>
                  <a:pt x="8993" y="41"/>
                  <a:pt x="8952" y="28"/>
                </a:cubicBezTo>
                <a:lnTo>
                  <a:pt x="8939" y="28"/>
                </a:lnTo>
                <a:cubicBezTo>
                  <a:pt x="8885" y="14"/>
                  <a:pt x="8844" y="14"/>
                  <a:pt x="879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6"/>
          <p:cNvSpPr/>
          <p:nvPr/>
        </p:nvSpPr>
        <p:spPr>
          <a:xfrm>
            <a:off x="357587" y="1523850"/>
            <a:ext cx="2149212" cy="4828780"/>
          </a:xfrm>
          <a:custGeom>
            <a:avLst/>
            <a:gdLst/>
            <a:ahLst/>
            <a:cxnLst/>
            <a:rect l="l" t="t" r="r" b="b"/>
            <a:pathLst>
              <a:path w="17011" h="38219" extrusionOk="0">
                <a:moveTo>
                  <a:pt x="8708" y="1"/>
                </a:moveTo>
                <a:cubicBezTo>
                  <a:pt x="8302" y="1"/>
                  <a:pt x="7760" y="299"/>
                  <a:pt x="7720" y="976"/>
                </a:cubicBezTo>
                <a:cubicBezTo>
                  <a:pt x="7679" y="1653"/>
                  <a:pt x="8100" y="1937"/>
                  <a:pt x="8100" y="1937"/>
                </a:cubicBezTo>
                <a:lnTo>
                  <a:pt x="8100" y="2439"/>
                </a:lnTo>
                <a:cubicBezTo>
                  <a:pt x="7314" y="2601"/>
                  <a:pt x="6542" y="3291"/>
                  <a:pt x="6542" y="3291"/>
                </a:cubicBezTo>
                <a:cubicBezTo>
                  <a:pt x="6542" y="3291"/>
                  <a:pt x="6339" y="2926"/>
                  <a:pt x="6027" y="2682"/>
                </a:cubicBezTo>
                <a:cubicBezTo>
                  <a:pt x="5979" y="2643"/>
                  <a:pt x="5925" y="2624"/>
                  <a:pt x="5871" y="2624"/>
                </a:cubicBezTo>
                <a:cubicBezTo>
                  <a:pt x="5664" y="2624"/>
                  <a:pt x="5442" y="2884"/>
                  <a:pt x="5431" y="3237"/>
                </a:cubicBezTo>
                <a:cubicBezTo>
                  <a:pt x="5421" y="3527"/>
                  <a:pt x="5347" y="3714"/>
                  <a:pt x="5247" y="3714"/>
                </a:cubicBezTo>
                <a:cubicBezTo>
                  <a:pt x="5216" y="3714"/>
                  <a:pt x="5182" y="3696"/>
                  <a:pt x="5147" y="3657"/>
                </a:cubicBezTo>
                <a:cubicBezTo>
                  <a:pt x="4662" y="3211"/>
                  <a:pt x="4324" y="3049"/>
                  <a:pt x="4134" y="3049"/>
                </a:cubicBezTo>
                <a:cubicBezTo>
                  <a:pt x="3920" y="3049"/>
                  <a:pt x="3892" y="3252"/>
                  <a:pt x="4050" y="3481"/>
                </a:cubicBezTo>
                <a:cubicBezTo>
                  <a:pt x="4348" y="3914"/>
                  <a:pt x="5256" y="5093"/>
                  <a:pt x="5581" y="5743"/>
                </a:cubicBezTo>
                <a:cubicBezTo>
                  <a:pt x="5810" y="6204"/>
                  <a:pt x="5919" y="7571"/>
                  <a:pt x="5960" y="8465"/>
                </a:cubicBezTo>
                <a:cubicBezTo>
                  <a:pt x="5960" y="8560"/>
                  <a:pt x="5987" y="9250"/>
                  <a:pt x="5987" y="9250"/>
                </a:cubicBezTo>
                <a:cubicBezTo>
                  <a:pt x="5973" y="9250"/>
                  <a:pt x="5960" y="9264"/>
                  <a:pt x="5946" y="9264"/>
                </a:cubicBezTo>
                <a:cubicBezTo>
                  <a:pt x="5729" y="9223"/>
                  <a:pt x="5621" y="9196"/>
                  <a:pt x="5608" y="9196"/>
                </a:cubicBezTo>
                <a:cubicBezTo>
                  <a:pt x="5567" y="9186"/>
                  <a:pt x="5525" y="9182"/>
                  <a:pt x="5484" y="9182"/>
                </a:cubicBezTo>
                <a:cubicBezTo>
                  <a:pt x="5242" y="9182"/>
                  <a:pt x="5015" y="9345"/>
                  <a:pt x="4958" y="9589"/>
                </a:cubicBezTo>
                <a:cubicBezTo>
                  <a:pt x="4889" y="9887"/>
                  <a:pt x="5066" y="10171"/>
                  <a:pt x="5350" y="10252"/>
                </a:cubicBezTo>
                <a:cubicBezTo>
                  <a:pt x="5391" y="10252"/>
                  <a:pt x="5621" y="10306"/>
                  <a:pt x="6014" y="10375"/>
                </a:cubicBezTo>
                <a:cubicBezTo>
                  <a:pt x="6027" y="10429"/>
                  <a:pt x="6041" y="10496"/>
                  <a:pt x="6054" y="10604"/>
                </a:cubicBezTo>
                <a:cubicBezTo>
                  <a:pt x="5824" y="10564"/>
                  <a:pt x="5689" y="10523"/>
                  <a:pt x="5689" y="10523"/>
                </a:cubicBezTo>
                <a:cubicBezTo>
                  <a:pt x="5623" y="10508"/>
                  <a:pt x="5557" y="10500"/>
                  <a:pt x="5491" y="10500"/>
                </a:cubicBezTo>
                <a:cubicBezTo>
                  <a:pt x="5100" y="10500"/>
                  <a:pt x="4738" y="10766"/>
                  <a:pt x="4646" y="11160"/>
                </a:cubicBezTo>
                <a:cubicBezTo>
                  <a:pt x="4524" y="11634"/>
                  <a:pt x="4808" y="12094"/>
                  <a:pt x="5283" y="12217"/>
                </a:cubicBezTo>
                <a:cubicBezTo>
                  <a:pt x="5323" y="12217"/>
                  <a:pt x="5689" y="12311"/>
                  <a:pt x="6285" y="12392"/>
                </a:cubicBezTo>
                <a:cubicBezTo>
                  <a:pt x="6298" y="12514"/>
                  <a:pt x="6312" y="12636"/>
                  <a:pt x="6325" y="12771"/>
                </a:cubicBezTo>
                <a:cubicBezTo>
                  <a:pt x="5283" y="12677"/>
                  <a:pt x="4633" y="12569"/>
                  <a:pt x="4605" y="12555"/>
                </a:cubicBezTo>
                <a:cubicBezTo>
                  <a:pt x="4555" y="12546"/>
                  <a:pt x="4505" y="12542"/>
                  <a:pt x="4455" y="12542"/>
                </a:cubicBezTo>
                <a:cubicBezTo>
                  <a:pt x="4040" y="12542"/>
                  <a:pt x="3676" y="12836"/>
                  <a:pt x="3603" y="13259"/>
                </a:cubicBezTo>
                <a:cubicBezTo>
                  <a:pt x="3508" y="13733"/>
                  <a:pt x="3820" y="14180"/>
                  <a:pt x="4293" y="14261"/>
                </a:cubicBezTo>
                <a:cubicBezTo>
                  <a:pt x="4375" y="14275"/>
                  <a:pt x="5187" y="14423"/>
                  <a:pt x="6460" y="14532"/>
                </a:cubicBezTo>
                <a:cubicBezTo>
                  <a:pt x="6447" y="16997"/>
                  <a:pt x="6081" y="21994"/>
                  <a:pt x="4971" y="26111"/>
                </a:cubicBezTo>
                <a:cubicBezTo>
                  <a:pt x="4443" y="27831"/>
                  <a:pt x="3996" y="29483"/>
                  <a:pt x="3996" y="29483"/>
                </a:cubicBezTo>
                <a:cubicBezTo>
                  <a:pt x="3996" y="29483"/>
                  <a:pt x="3264" y="29916"/>
                  <a:pt x="3075" y="30960"/>
                </a:cubicBezTo>
                <a:cubicBezTo>
                  <a:pt x="2872" y="32002"/>
                  <a:pt x="1531" y="32666"/>
                  <a:pt x="1139" y="32977"/>
                </a:cubicBezTo>
                <a:cubicBezTo>
                  <a:pt x="745" y="33289"/>
                  <a:pt x="868" y="33708"/>
                  <a:pt x="1639" y="34237"/>
                </a:cubicBezTo>
                <a:cubicBezTo>
                  <a:pt x="109" y="34968"/>
                  <a:pt x="1" y="36187"/>
                  <a:pt x="2087" y="37365"/>
                </a:cubicBezTo>
                <a:cubicBezTo>
                  <a:pt x="3345" y="38069"/>
                  <a:pt x="6569" y="38219"/>
                  <a:pt x="8695" y="38219"/>
                </a:cubicBezTo>
                <a:lnTo>
                  <a:pt x="9427" y="38219"/>
                </a:lnTo>
                <a:cubicBezTo>
                  <a:pt x="9494" y="38219"/>
                  <a:pt x="9562" y="38205"/>
                  <a:pt x="9629" y="38205"/>
                </a:cubicBezTo>
                <a:lnTo>
                  <a:pt x="9873" y="38205"/>
                </a:lnTo>
                <a:cubicBezTo>
                  <a:pt x="9941" y="38205"/>
                  <a:pt x="10009" y="38192"/>
                  <a:pt x="10077" y="38192"/>
                </a:cubicBezTo>
                <a:lnTo>
                  <a:pt x="10293" y="38192"/>
                </a:lnTo>
                <a:cubicBezTo>
                  <a:pt x="10321" y="38192"/>
                  <a:pt x="10334" y="38177"/>
                  <a:pt x="10348" y="38177"/>
                </a:cubicBezTo>
                <a:lnTo>
                  <a:pt x="10577" y="38177"/>
                </a:lnTo>
                <a:cubicBezTo>
                  <a:pt x="10646" y="38164"/>
                  <a:pt x="10700" y="38164"/>
                  <a:pt x="10767" y="38164"/>
                </a:cubicBezTo>
                <a:lnTo>
                  <a:pt x="10821" y="38164"/>
                </a:lnTo>
                <a:cubicBezTo>
                  <a:pt x="10875" y="38150"/>
                  <a:pt x="10943" y="38150"/>
                  <a:pt x="10998" y="38150"/>
                </a:cubicBezTo>
                <a:lnTo>
                  <a:pt x="11065" y="38150"/>
                </a:lnTo>
                <a:cubicBezTo>
                  <a:pt x="11119" y="38137"/>
                  <a:pt x="11173" y="38137"/>
                  <a:pt x="11241" y="38137"/>
                </a:cubicBezTo>
                <a:cubicBezTo>
                  <a:pt x="11254" y="38137"/>
                  <a:pt x="11282" y="38137"/>
                  <a:pt x="11309" y="38123"/>
                </a:cubicBezTo>
                <a:lnTo>
                  <a:pt x="11471" y="38123"/>
                </a:lnTo>
                <a:cubicBezTo>
                  <a:pt x="11498" y="38110"/>
                  <a:pt x="11525" y="38110"/>
                  <a:pt x="11552" y="38110"/>
                </a:cubicBezTo>
                <a:cubicBezTo>
                  <a:pt x="11607" y="38110"/>
                  <a:pt x="11648" y="38096"/>
                  <a:pt x="11702" y="38096"/>
                </a:cubicBezTo>
                <a:lnTo>
                  <a:pt x="11796" y="38096"/>
                </a:lnTo>
                <a:cubicBezTo>
                  <a:pt x="11837" y="38083"/>
                  <a:pt x="11891" y="38083"/>
                  <a:pt x="11946" y="38083"/>
                </a:cubicBezTo>
                <a:cubicBezTo>
                  <a:pt x="11973" y="38069"/>
                  <a:pt x="12000" y="38069"/>
                  <a:pt x="12027" y="38069"/>
                </a:cubicBezTo>
                <a:cubicBezTo>
                  <a:pt x="12081" y="38069"/>
                  <a:pt x="12121" y="38056"/>
                  <a:pt x="12175" y="38056"/>
                </a:cubicBezTo>
                <a:cubicBezTo>
                  <a:pt x="12202" y="38056"/>
                  <a:pt x="12244" y="38056"/>
                  <a:pt x="12271" y="38042"/>
                </a:cubicBezTo>
                <a:cubicBezTo>
                  <a:pt x="12311" y="38042"/>
                  <a:pt x="12365" y="38042"/>
                  <a:pt x="12406" y="38029"/>
                </a:cubicBezTo>
                <a:cubicBezTo>
                  <a:pt x="12446" y="38029"/>
                  <a:pt x="12473" y="38029"/>
                  <a:pt x="12500" y="38015"/>
                </a:cubicBezTo>
                <a:cubicBezTo>
                  <a:pt x="12555" y="38015"/>
                  <a:pt x="12596" y="38015"/>
                  <a:pt x="12636" y="38002"/>
                </a:cubicBezTo>
                <a:cubicBezTo>
                  <a:pt x="12677" y="38002"/>
                  <a:pt x="12704" y="38002"/>
                  <a:pt x="12731" y="37988"/>
                </a:cubicBezTo>
                <a:cubicBezTo>
                  <a:pt x="12785" y="37988"/>
                  <a:pt x="12825" y="37988"/>
                  <a:pt x="12867" y="37975"/>
                </a:cubicBezTo>
                <a:cubicBezTo>
                  <a:pt x="12894" y="37975"/>
                  <a:pt x="12934" y="37975"/>
                  <a:pt x="12961" y="37961"/>
                </a:cubicBezTo>
                <a:cubicBezTo>
                  <a:pt x="13002" y="37961"/>
                  <a:pt x="13042" y="37948"/>
                  <a:pt x="13083" y="37948"/>
                </a:cubicBezTo>
                <a:cubicBezTo>
                  <a:pt x="13123" y="37948"/>
                  <a:pt x="13150" y="37934"/>
                  <a:pt x="13192" y="37934"/>
                </a:cubicBezTo>
                <a:cubicBezTo>
                  <a:pt x="13232" y="37934"/>
                  <a:pt x="13273" y="37921"/>
                  <a:pt x="13300" y="37921"/>
                </a:cubicBezTo>
                <a:cubicBezTo>
                  <a:pt x="13340" y="37907"/>
                  <a:pt x="13381" y="37907"/>
                  <a:pt x="13408" y="37894"/>
                </a:cubicBezTo>
                <a:cubicBezTo>
                  <a:pt x="13448" y="37894"/>
                  <a:pt x="13475" y="37894"/>
                  <a:pt x="13517" y="37880"/>
                </a:cubicBezTo>
                <a:cubicBezTo>
                  <a:pt x="13557" y="37880"/>
                  <a:pt x="13584" y="37867"/>
                  <a:pt x="13625" y="37867"/>
                </a:cubicBezTo>
                <a:cubicBezTo>
                  <a:pt x="13652" y="37852"/>
                  <a:pt x="13692" y="37852"/>
                  <a:pt x="13719" y="37852"/>
                </a:cubicBezTo>
                <a:cubicBezTo>
                  <a:pt x="13760" y="37839"/>
                  <a:pt x="13787" y="37839"/>
                  <a:pt x="13828" y="37825"/>
                </a:cubicBezTo>
                <a:cubicBezTo>
                  <a:pt x="13855" y="37825"/>
                  <a:pt x="13896" y="37812"/>
                  <a:pt x="13923" y="37812"/>
                </a:cubicBezTo>
                <a:cubicBezTo>
                  <a:pt x="13963" y="37798"/>
                  <a:pt x="13990" y="37798"/>
                  <a:pt x="14031" y="37785"/>
                </a:cubicBezTo>
                <a:cubicBezTo>
                  <a:pt x="14058" y="37785"/>
                  <a:pt x="14085" y="37771"/>
                  <a:pt x="14125" y="37771"/>
                </a:cubicBezTo>
                <a:cubicBezTo>
                  <a:pt x="14153" y="37758"/>
                  <a:pt x="14180" y="37758"/>
                  <a:pt x="14221" y="37744"/>
                </a:cubicBezTo>
                <a:cubicBezTo>
                  <a:pt x="14248" y="37744"/>
                  <a:pt x="14275" y="37731"/>
                  <a:pt x="14302" y="37731"/>
                </a:cubicBezTo>
                <a:cubicBezTo>
                  <a:pt x="14342" y="37717"/>
                  <a:pt x="14369" y="37704"/>
                  <a:pt x="14396" y="37704"/>
                </a:cubicBezTo>
                <a:cubicBezTo>
                  <a:pt x="14423" y="37690"/>
                  <a:pt x="14451" y="37690"/>
                  <a:pt x="14478" y="37677"/>
                </a:cubicBezTo>
                <a:cubicBezTo>
                  <a:pt x="14519" y="37677"/>
                  <a:pt x="14546" y="37663"/>
                  <a:pt x="14573" y="37650"/>
                </a:cubicBezTo>
                <a:cubicBezTo>
                  <a:pt x="14600" y="37650"/>
                  <a:pt x="14627" y="37636"/>
                  <a:pt x="14654" y="37636"/>
                </a:cubicBezTo>
                <a:cubicBezTo>
                  <a:pt x="14681" y="37623"/>
                  <a:pt x="14708" y="37623"/>
                  <a:pt x="14735" y="37609"/>
                </a:cubicBezTo>
                <a:cubicBezTo>
                  <a:pt x="14763" y="37596"/>
                  <a:pt x="14790" y="37596"/>
                  <a:pt x="14817" y="37582"/>
                </a:cubicBezTo>
                <a:cubicBezTo>
                  <a:pt x="14844" y="37569"/>
                  <a:pt x="14871" y="37569"/>
                  <a:pt x="14898" y="37555"/>
                </a:cubicBezTo>
                <a:cubicBezTo>
                  <a:pt x="14925" y="37542"/>
                  <a:pt x="14938" y="37542"/>
                  <a:pt x="14965" y="37527"/>
                </a:cubicBezTo>
                <a:cubicBezTo>
                  <a:pt x="14992" y="37527"/>
                  <a:pt x="15019" y="37514"/>
                  <a:pt x="15046" y="37500"/>
                </a:cubicBezTo>
                <a:cubicBezTo>
                  <a:pt x="15060" y="37487"/>
                  <a:pt x="15088" y="37487"/>
                  <a:pt x="15101" y="37473"/>
                </a:cubicBezTo>
                <a:cubicBezTo>
                  <a:pt x="15128" y="37460"/>
                  <a:pt x="15155" y="37446"/>
                  <a:pt x="15182" y="37446"/>
                </a:cubicBezTo>
                <a:cubicBezTo>
                  <a:pt x="15196" y="37433"/>
                  <a:pt x="15209" y="37433"/>
                  <a:pt x="15223" y="37419"/>
                </a:cubicBezTo>
                <a:cubicBezTo>
                  <a:pt x="15263" y="37406"/>
                  <a:pt x="15304" y="37379"/>
                  <a:pt x="15344" y="37365"/>
                </a:cubicBezTo>
                <a:cubicBezTo>
                  <a:pt x="15873" y="37067"/>
                  <a:pt x="16252" y="36783"/>
                  <a:pt x="16523" y="36485"/>
                </a:cubicBezTo>
                <a:cubicBezTo>
                  <a:pt x="16617" y="36377"/>
                  <a:pt x="16699" y="36268"/>
                  <a:pt x="16753" y="36160"/>
                </a:cubicBezTo>
                <a:cubicBezTo>
                  <a:pt x="16807" y="36092"/>
                  <a:pt x="16834" y="36025"/>
                  <a:pt x="16861" y="35956"/>
                </a:cubicBezTo>
                <a:cubicBezTo>
                  <a:pt x="17011" y="35564"/>
                  <a:pt x="16929" y="35198"/>
                  <a:pt x="16672" y="34873"/>
                </a:cubicBezTo>
                <a:cubicBezTo>
                  <a:pt x="16617" y="34806"/>
                  <a:pt x="16563" y="34752"/>
                  <a:pt x="16496" y="34698"/>
                </a:cubicBezTo>
                <a:cubicBezTo>
                  <a:pt x="16319" y="34535"/>
                  <a:pt x="16076" y="34372"/>
                  <a:pt x="15792" y="34237"/>
                </a:cubicBezTo>
                <a:cubicBezTo>
                  <a:pt x="16577" y="33708"/>
                  <a:pt x="16686" y="33289"/>
                  <a:pt x="16292" y="32977"/>
                </a:cubicBezTo>
                <a:cubicBezTo>
                  <a:pt x="15900" y="32666"/>
                  <a:pt x="14559" y="32002"/>
                  <a:pt x="14369" y="30960"/>
                </a:cubicBezTo>
                <a:cubicBezTo>
                  <a:pt x="14167" y="29916"/>
                  <a:pt x="13448" y="29483"/>
                  <a:pt x="13448" y="29483"/>
                </a:cubicBezTo>
                <a:cubicBezTo>
                  <a:pt x="13448" y="29483"/>
                  <a:pt x="13002" y="27831"/>
                  <a:pt x="12460" y="26111"/>
                </a:cubicBezTo>
                <a:cubicBezTo>
                  <a:pt x="11363" y="22007"/>
                  <a:pt x="10984" y="17011"/>
                  <a:pt x="10984" y="14546"/>
                </a:cubicBezTo>
                <a:cubicBezTo>
                  <a:pt x="11621" y="14492"/>
                  <a:pt x="12284" y="14423"/>
                  <a:pt x="12961" y="14315"/>
                </a:cubicBezTo>
                <a:cubicBezTo>
                  <a:pt x="13435" y="14234"/>
                  <a:pt x="13760" y="13787"/>
                  <a:pt x="13679" y="13313"/>
                </a:cubicBezTo>
                <a:cubicBezTo>
                  <a:pt x="13617" y="12883"/>
                  <a:pt x="13244" y="12586"/>
                  <a:pt x="12820" y="12586"/>
                </a:cubicBezTo>
                <a:cubicBezTo>
                  <a:pt x="12777" y="12586"/>
                  <a:pt x="12734" y="12589"/>
                  <a:pt x="12690" y="12596"/>
                </a:cubicBezTo>
                <a:cubicBezTo>
                  <a:pt x="12148" y="12690"/>
                  <a:pt x="11607" y="12744"/>
                  <a:pt x="11065" y="12798"/>
                </a:cubicBezTo>
                <a:cubicBezTo>
                  <a:pt x="11092" y="12663"/>
                  <a:pt x="11106" y="12542"/>
                  <a:pt x="11119" y="12406"/>
                </a:cubicBezTo>
                <a:cubicBezTo>
                  <a:pt x="11404" y="12365"/>
                  <a:pt x="11688" y="12311"/>
                  <a:pt x="11973" y="12257"/>
                </a:cubicBezTo>
                <a:cubicBezTo>
                  <a:pt x="12446" y="12162"/>
                  <a:pt x="12744" y="11702"/>
                  <a:pt x="12650" y="11227"/>
                </a:cubicBezTo>
                <a:cubicBezTo>
                  <a:pt x="12556" y="10829"/>
                  <a:pt x="12199" y="10543"/>
                  <a:pt x="11806" y="10543"/>
                </a:cubicBezTo>
                <a:cubicBezTo>
                  <a:pt x="11745" y="10543"/>
                  <a:pt x="11683" y="10550"/>
                  <a:pt x="11621" y="10564"/>
                </a:cubicBezTo>
                <a:lnTo>
                  <a:pt x="11417" y="10604"/>
                </a:lnTo>
                <a:lnTo>
                  <a:pt x="11417" y="10388"/>
                </a:lnTo>
                <a:cubicBezTo>
                  <a:pt x="11579" y="10361"/>
                  <a:pt x="11742" y="10321"/>
                  <a:pt x="11904" y="10293"/>
                </a:cubicBezTo>
                <a:cubicBezTo>
                  <a:pt x="12202" y="10225"/>
                  <a:pt x="12392" y="9941"/>
                  <a:pt x="12325" y="9643"/>
                </a:cubicBezTo>
                <a:cubicBezTo>
                  <a:pt x="12277" y="9391"/>
                  <a:pt x="12038" y="9214"/>
                  <a:pt x="11786" y="9214"/>
                </a:cubicBezTo>
                <a:cubicBezTo>
                  <a:pt x="11754" y="9214"/>
                  <a:pt x="11721" y="9217"/>
                  <a:pt x="11688" y="9223"/>
                </a:cubicBezTo>
                <a:cubicBezTo>
                  <a:pt x="11621" y="9237"/>
                  <a:pt x="11566" y="9250"/>
                  <a:pt x="11512" y="9264"/>
                </a:cubicBezTo>
                <a:cubicBezTo>
                  <a:pt x="11485" y="9264"/>
                  <a:pt x="11471" y="9264"/>
                  <a:pt x="11458" y="9250"/>
                </a:cubicBezTo>
                <a:cubicBezTo>
                  <a:pt x="11458" y="9169"/>
                  <a:pt x="11458" y="8952"/>
                  <a:pt x="11471" y="8654"/>
                </a:cubicBezTo>
                <a:cubicBezTo>
                  <a:pt x="11471" y="8519"/>
                  <a:pt x="11485" y="8343"/>
                  <a:pt x="11498" y="8167"/>
                </a:cubicBezTo>
                <a:cubicBezTo>
                  <a:pt x="11498" y="8004"/>
                  <a:pt x="11512" y="7815"/>
                  <a:pt x="11525" y="7625"/>
                </a:cubicBezTo>
                <a:cubicBezTo>
                  <a:pt x="11552" y="7246"/>
                  <a:pt x="11594" y="6854"/>
                  <a:pt x="11648" y="6529"/>
                </a:cubicBezTo>
                <a:cubicBezTo>
                  <a:pt x="11688" y="6271"/>
                  <a:pt x="11742" y="6054"/>
                  <a:pt x="11796" y="5892"/>
                </a:cubicBezTo>
                <a:cubicBezTo>
                  <a:pt x="11810" y="5837"/>
                  <a:pt x="11837" y="5783"/>
                  <a:pt x="11850" y="5743"/>
                </a:cubicBezTo>
                <a:cubicBezTo>
                  <a:pt x="12189" y="5093"/>
                  <a:pt x="13083" y="3914"/>
                  <a:pt x="13381" y="3481"/>
                </a:cubicBezTo>
                <a:cubicBezTo>
                  <a:pt x="13435" y="3400"/>
                  <a:pt x="13475" y="3318"/>
                  <a:pt x="13490" y="3251"/>
                </a:cubicBezTo>
                <a:lnTo>
                  <a:pt x="13490" y="3197"/>
                </a:lnTo>
                <a:cubicBezTo>
                  <a:pt x="13479" y="3109"/>
                  <a:pt x="13416" y="3052"/>
                  <a:pt x="13302" y="3052"/>
                </a:cubicBezTo>
                <a:cubicBezTo>
                  <a:pt x="13136" y="3052"/>
                  <a:pt x="12859" y="3173"/>
                  <a:pt x="12473" y="3495"/>
                </a:cubicBezTo>
                <a:cubicBezTo>
                  <a:pt x="12406" y="3549"/>
                  <a:pt x="12352" y="3603"/>
                  <a:pt x="12284" y="3657"/>
                </a:cubicBezTo>
                <a:cubicBezTo>
                  <a:pt x="12250" y="3691"/>
                  <a:pt x="12226" y="3715"/>
                  <a:pt x="12203" y="3715"/>
                </a:cubicBezTo>
                <a:cubicBezTo>
                  <a:pt x="12199" y="3715"/>
                  <a:pt x="12194" y="3714"/>
                  <a:pt x="12189" y="3712"/>
                </a:cubicBezTo>
                <a:cubicBezTo>
                  <a:pt x="12162" y="3712"/>
                  <a:pt x="12148" y="3685"/>
                  <a:pt x="12121" y="3643"/>
                </a:cubicBezTo>
                <a:cubicBezTo>
                  <a:pt x="12108" y="3630"/>
                  <a:pt x="12108" y="3603"/>
                  <a:pt x="12094" y="3576"/>
                </a:cubicBezTo>
                <a:cubicBezTo>
                  <a:pt x="12067" y="3495"/>
                  <a:pt x="12040" y="3373"/>
                  <a:pt x="12013" y="3237"/>
                </a:cubicBezTo>
                <a:cubicBezTo>
                  <a:pt x="11959" y="3048"/>
                  <a:pt x="11864" y="2912"/>
                  <a:pt x="11756" y="2818"/>
                </a:cubicBezTo>
                <a:cubicBezTo>
                  <a:pt x="11648" y="2722"/>
                  <a:pt x="11512" y="2682"/>
                  <a:pt x="11404" y="2682"/>
                </a:cubicBezTo>
                <a:cubicBezTo>
                  <a:pt x="11282" y="2682"/>
                  <a:pt x="11119" y="2899"/>
                  <a:pt x="11011" y="3075"/>
                </a:cubicBezTo>
                <a:cubicBezTo>
                  <a:pt x="10984" y="3116"/>
                  <a:pt x="10971" y="3143"/>
                  <a:pt x="10956" y="3170"/>
                </a:cubicBezTo>
                <a:cubicBezTo>
                  <a:pt x="10943" y="3183"/>
                  <a:pt x="10929" y="3197"/>
                  <a:pt x="10929" y="3210"/>
                </a:cubicBezTo>
                <a:lnTo>
                  <a:pt x="10889" y="3291"/>
                </a:lnTo>
                <a:cubicBezTo>
                  <a:pt x="10889" y="3291"/>
                  <a:pt x="10131" y="2601"/>
                  <a:pt x="9331" y="2439"/>
                </a:cubicBezTo>
                <a:lnTo>
                  <a:pt x="9331" y="1937"/>
                </a:lnTo>
                <a:cubicBezTo>
                  <a:pt x="9331" y="1937"/>
                  <a:pt x="9440" y="1870"/>
                  <a:pt x="9548" y="1707"/>
                </a:cubicBezTo>
                <a:cubicBezTo>
                  <a:pt x="9643" y="1558"/>
                  <a:pt x="9738" y="1314"/>
                  <a:pt x="9725" y="976"/>
                </a:cubicBezTo>
                <a:cubicBezTo>
                  <a:pt x="9711" y="895"/>
                  <a:pt x="9698" y="814"/>
                  <a:pt x="9683" y="745"/>
                </a:cubicBezTo>
                <a:cubicBezTo>
                  <a:pt x="9670" y="718"/>
                  <a:pt x="9670" y="705"/>
                  <a:pt x="9656" y="678"/>
                </a:cubicBezTo>
                <a:cubicBezTo>
                  <a:pt x="9643" y="637"/>
                  <a:pt x="9629" y="583"/>
                  <a:pt x="9616" y="543"/>
                </a:cubicBezTo>
                <a:cubicBezTo>
                  <a:pt x="9602" y="516"/>
                  <a:pt x="9575" y="501"/>
                  <a:pt x="9562" y="474"/>
                </a:cubicBezTo>
                <a:cubicBezTo>
                  <a:pt x="9548" y="447"/>
                  <a:pt x="9521" y="407"/>
                  <a:pt x="9508" y="380"/>
                </a:cubicBezTo>
                <a:lnTo>
                  <a:pt x="9440" y="312"/>
                </a:lnTo>
                <a:lnTo>
                  <a:pt x="9386" y="258"/>
                </a:lnTo>
                <a:cubicBezTo>
                  <a:pt x="9345" y="231"/>
                  <a:pt x="9318" y="204"/>
                  <a:pt x="9291" y="176"/>
                </a:cubicBezTo>
                <a:cubicBezTo>
                  <a:pt x="9277" y="176"/>
                  <a:pt x="9250" y="163"/>
                  <a:pt x="9237" y="149"/>
                </a:cubicBezTo>
                <a:cubicBezTo>
                  <a:pt x="9196" y="122"/>
                  <a:pt x="9156" y="109"/>
                  <a:pt x="9115" y="95"/>
                </a:cubicBezTo>
                <a:cubicBezTo>
                  <a:pt x="9115" y="82"/>
                  <a:pt x="9102" y="82"/>
                  <a:pt x="9088" y="82"/>
                </a:cubicBezTo>
                <a:cubicBezTo>
                  <a:pt x="9048" y="55"/>
                  <a:pt x="8993" y="41"/>
                  <a:pt x="8952" y="28"/>
                </a:cubicBezTo>
                <a:lnTo>
                  <a:pt x="8939" y="28"/>
                </a:lnTo>
                <a:cubicBezTo>
                  <a:pt x="8885" y="14"/>
                  <a:pt x="8844" y="14"/>
                  <a:pt x="87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6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ctrTitle"/>
          </p:nvPr>
        </p:nvSpPr>
        <p:spPr>
          <a:xfrm>
            <a:off x="2178025" y="723700"/>
            <a:ext cx="4788000" cy="10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subTitle" idx="1"/>
          </p:nvPr>
        </p:nvSpPr>
        <p:spPr>
          <a:xfrm>
            <a:off x="2274425" y="2333150"/>
            <a:ext cx="4595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5" name="Google Shape;285;p26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6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2"/>
          </p:nvPr>
        </p:nvSpPr>
        <p:spPr>
          <a:xfrm>
            <a:off x="2274425" y="1704625"/>
            <a:ext cx="45951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ranienbaum"/>
              <a:buNone/>
              <a:defRPr sz="28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/>
          <p:nvPr/>
        </p:nvSpPr>
        <p:spPr>
          <a:xfrm>
            <a:off x="2400000" y="3701175"/>
            <a:ext cx="43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7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9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305" name="Google Shape;305;p29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359850" y="3433125"/>
            <a:ext cx="28872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1618413" y="28985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4897050" y="3433125"/>
            <a:ext cx="28872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5155588" y="2898525"/>
            <a:ext cx="23700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2800" b="1"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ranienbaum"/>
              <a:buNone/>
              <a:defRPr sz="3000"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5400000">
            <a:off x="491572" y="439372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5400000">
            <a:off x="8195572" y="-202380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10800000">
            <a:off x="111672" y="19344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8590622" y="4028695"/>
            <a:ext cx="456865" cy="959034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720000" y="1692550"/>
            <a:ext cx="4655400" cy="23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>
            <a:off x="116074" y="58479"/>
            <a:ext cx="8921627" cy="5033415"/>
            <a:chOff x="116074" y="58479"/>
            <a:chExt cx="8921627" cy="5033415"/>
          </a:xfrm>
        </p:grpSpPr>
        <p:sp>
          <p:nvSpPr>
            <p:cNvPr id="58" name="Google Shape;58;p7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rot="5400000">
              <a:off x="348124" y="-49179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 rot="10800000">
              <a:off x="8600399" y="1557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-5400000" flipH="1">
              <a:off x="8376924" y="454693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116074" y="4317271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209625" y="144000"/>
            <a:ext cx="8724275" cy="4855625"/>
            <a:chOff x="209625" y="144000"/>
            <a:chExt cx="8724275" cy="4855625"/>
          </a:xfrm>
        </p:grpSpPr>
        <p:sp>
          <p:nvSpPr>
            <p:cNvPr id="66" name="Google Shape;66;p8"/>
            <p:cNvSpPr/>
            <p:nvPr/>
          </p:nvSpPr>
          <p:spPr>
            <a:xfrm>
              <a:off x="333900" y="268500"/>
              <a:ext cx="8476200" cy="460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209625" y="144000"/>
              <a:ext cx="247800" cy="2478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209625" y="4751825"/>
              <a:ext cx="247800" cy="2478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8686100" y="144000"/>
              <a:ext cx="247800" cy="2478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8686100" y="4751825"/>
              <a:ext cx="247800" cy="2478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388100" y="930075"/>
            <a:ext cx="6367800" cy="3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3904176" y="540000"/>
            <a:ext cx="2529280" cy="6410354"/>
          </a:xfrm>
          <a:custGeom>
            <a:avLst/>
            <a:gdLst/>
            <a:ahLst/>
            <a:cxnLst/>
            <a:rect l="l" t="t" r="r" b="b"/>
            <a:pathLst>
              <a:path w="16063" h="40711" extrusionOk="0">
                <a:moveTo>
                  <a:pt x="8329" y="1"/>
                </a:moveTo>
                <a:cubicBezTo>
                  <a:pt x="7856" y="1"/>
                  <a:pt x="7503" y="14"/>
                  <a:pt x="7260" y="55"/>
                </a:cubicBezTo>
                <a:cubicBezTo>
                  <a:pt x="6704" y="163"/>
                  <a:pt x="6839" y="407"/>
                  <a:pt x="6921" y="515"/>
                </a:cubicBezTo>
                <a:cubicBezTo>
                  <a:pt x="7056" y="718"/>
                  <a:pt x="7233" y="976"/>
                  <a:pt x="7408" y="1219"/>
                </a:cubicBezTo>
                <a:cubicBezTo>
                  <a:pt x="7720" y="1693"/>
                  <a:pt x="7639" y="1842"/>
                  <a:pt x="7585" y="1910"/>
                </a:cubicBezTo>
                <a:cubicBezTo>
                  <a:pt x="7567" y="1927"/>
                  <a:pt x="7543" y="1935"/>
                  <a:pt x="7514" y="1935"/>
                </a:cubicBezTo>
                <a:cubicBezTo>
                  <a:pt x="7319" y="1935"/>
                  <a:pt x="6899" y="1580"/>
                  <a:pt x="6664" y="1368"/>
                </a:cubicBezTo>
                <a:cubicBezTo>
                  <a:pt x="6522" y="1248"/>
                  <a:pt x="6391" y="1168"/>
                  <a:pt x="6299" y="1168"/>
                </a:cubicBezTo>
                <a:cubicBezTo>
                  <a:pt x="6215" y="1168"/>
                  <a:pt x="6162" y="1234"/>
                  <a:pt x="6162" y="1395"/>
                </a:cubicBezTo>
                <a:lnTo>
                  <a:pt x="6162" y="3697"/>
                </a:lnTo>
                <a:cubicBezTo>
                  <a:pt x="6162" y="3831"/>
                  <a:pt x="6213" y="3906"/>
                  <a:pt x="6319" y="3906"/>
                </a:cubicBezTo>
                <a:cubicBezTo>
                  <a:pt x="6417" y="3906"/>
                  <a:pt x="6562" y="3841"/>
                  <a:pt x="6758" y="3697"/>
                </a:cubicBezTo>
                <a:cubicBezTo>
                  <a:pt x="7116" y="3427"/>
                  <a:pt x="7413" y="3207"/>
                  <a:pt x="7532" y="3207"/>
                </a:cubicBezTo>
                <a:cubicBezTo>
                  <a:pt x="7561" y="3207"/>
                  <a:pt x="7579" y="3221"/>
                  <a:pt x="7585" y="3251"/>
                </a:cubicBezTo>
                <a:cubicBezTo>
                  <a:pt x="7598" y="3413"/>
                  <a:pt x="7598" y="3549"/>
                  <a:pt x="7462" y="3711"/>
                </a:cubicBezTo>
                <a:cubicBezTo>
                  <a:pt x="7341" y="3860"/>
                  <a:pt x="7056" y="4158"/>
                  <a:pt x="6866" y="4388"/>
                </a:cubicBezTo>
                <a:cubicBezTo>
                  <a:pt x="6610" y="4699"/>
                  <a:pt x="6812" y="4768"/>
                  <a:pt x="6893" y="4768"/>
                </a:cubicBezTo>
                <a:lnTo>
                  <a:pt x="7354" y="4768"/>
                </a:lnTo>
                <a:lnTo>
                  <a:pt x="7354" y="4808"/>
                </a:lnTo>
                <a:lnTo>
                  <a:pt x="7354" y="5309"/>
                </a:lnTo>
                <a:cubicBezTo>
                  <a:pt x="6880" y="5391"/>
                  <a:pt x="6704" y="6041"/>
                  <a:pt x="7124" y="6230"/>
                </a:cubicBezTo>
                <a:cubicBezTo>
                  <a:pt x="7124" y="6230"/>
                  <a:pt x="3468" y="6691"/>
                  <a:pt x="3427" y="7300"/>
                </a:cubicBezTo>
                <a:cubicBezTo>
                  <a:pt x="3414" y="7747"/>
                  <a:pt x="4564" y="10089"/>
                  <a:pt x="5255" y="11702"/>
                </a:cubicBezTo>
                <a:lnTo>
                  <a:pt x="5255" y="11687"/>
                </a:lnTo>
                <a:cubicBezTo>
                  <a:pt x="5553" y="12365"/>
                  <a:pt x="5702" y="12839"/>
                  <a:pt x="5770" y="13137"/>
                </a:cubicBezTo>
                <a:cubicBezTo>
                  <a:pt x="5566" y="13110"/>
                  <a:pt x="5445" y="13083"/>
                  <a:pt x="5445" y="13083"/>
                </a:cubicBezTo>
                <a:cubicBezTo>
                  <a:pt x="5418" y="13079"/>
                  <a:pt x="5391" y="13077"/>
                  <a:pt x="5364" y="13077"/>
                </a:cubicBezTo>
                <a:cubicBezTo>
                  <a:pt x="5097" y="13077"/>
                  <a:pt x="4857" y="13259"/>
                  <a:pt x="4808" y="13529"/>
                </a:cubicBezTo>
                <a:cubicBezTo>
                  <a:pt x="4768" y="13773"/>
                  <a:pt x="4903" y="14017"/>
                  <a:pt x="5120" y="14112"/>
                </a:cubicBezTo>
                <a:cubicBezTo>
                  <a:pt x="4862" y="14085"/>
                  <a:pt x="4714" y="14058"/>
                  <a:pt x="4714" y="14058"/>
                </a:cubicBezTo>
                <a:cubicBezTo>
                  <a:pt x="4671" y="14052"/>
                  <a:pt x="4629" y="14049"/>
                  <a:pt x="4587" y="14049"/>
                </a:cubicBezTo>
                <a:cubicBezTo>
                  <a:pt x="4162" y="14049"/>
                  <a:pt x="3787" y="14356"/>
                  <a:pt x="3724" y="14775"/>
                </a:cubicBezTo>
                <a:cubicBezTo>
                  <a:pt x="3643" y="15250"/>
                  <a:pt x="3968" y="15696"/>
                  <a:pt x="4443" y="15764"/>
                </a:cubicBezTo>
                <a:cubicBezTo>
                  <a:pt x="4447" y="15769"/>
                  <a:pt x="4452" y="15772"/>
                  <a:pt x="4457" y="15774"/>
                </a:cubicBezTo>
                <a:lnTo>
                  <a:pt x="4457" y="15774"/>
                </a:lnTo>
                <a:cubicBezTo>
                  <a:pt x="4197" y="15749"/>
                  <a:pt x="4050" y="15737"/>
                  <a:pt x="4050" y="15737"/>
                </a:cubicBezTo>
                <a:cubicBezTo>
                  <a:pt x="4008" y="15732"/>
                  <a:pt x="3967" y="15729"/>
                  <a:pt x="3926" y="15729"/>
                </a:cubicBezTo>
                <a:cubicBezTo>
                  <a:pt x="3461" y="15729"/>
                  <a:pt x="3056" y="16077"/>
                  <a:pt x="2993" y="16550"/>
                </a:cubicBezTo>
                <a:cubicBezTo>
                  <a:pt x="2926" y="17064"/>
                  <a:pt x="3291" y="17538"/>
                  <a:pt x="3820" y="17606"/>
                </a:cubicBezTo>
                <a:cubicBezTo>
                  <a:pt x="3860" y="17606"/>
                  <a:pt x="4645" y="17700"/>
                  <a:pt x="5945" y="17769"/>
                </a:cubicBezTo>
                <a:cubicBezTo>
                  <a:pt x="5945" y="17769"/>
                  <a:pt x="5945" y="17863"/>
                  <a:pt x="5960" y="17890"/>
                </a:cubicBezTo>
                <a:cubicBezTo>
                  <a:pt x="6095" y="20788"/>
                  <a:pt x="6135" y="29645"/>
                  <a:pt x="4470" y="32287"/>
                </a:cubicBezTo>
                <a:cubicBezTo>
                  <a:pt x="4437" y="32284"/>
                  <a:pt x="4404" y="32283"/>
                  <a:pt x="4372" y="32283"/>
                </a:cubicBezTo>
                <a:cubicBezTo>
                  <a:pt x="3578" y="32283"/>
                  <a:pt x="2956" y="33072"/>
                  <a:pt x="3372" y="34074"/>
                </a:cubicBezTo>
                <a:cubicBezTo>
                  <a:pt x="1707" y="34141"/>
                  <a:pt x="732" y="35808"/>
                  <a:pt x="2005" y="37054"/>
                </a:cubicBezTo>
                <a:cubicBezTo>
                  <a:pt x="1" y="37960"/>
                  <a:pt x="95" y="39220"/>
                  <a:pt x="2520" y="40006"/>
                </a:cubicBezTo>
                <a:cubicBezTo>
                  <a:pt x="4618" y="40669"/>
                  <a:pt x="7558" y="40710"/>
                  <a:pt x="8329" y="40710"/>
                </a:cubicBezTo>
                <a:lnTo>
                  <a:pt x="9074" y="40710"/>
                </a:lnTo>
                <a:cubicBezTo>
                  <a:pt x="9087" y="40696"/>
                  <a:pt x="9087" y="40696"/>
                  <a:pt x="9101" y="40696"/>
                </a:cubicBezTo>
                <a:lnTo>
                  <a:pt x="9399" y="40696"/>
                </a:lnTo>
                <a:cubicBezTo>
                  <a:pt x="9494" y="40683"/>
                  <a:pt x="9589" y="40683"/>
                  <a:pt x="9697" y="40683"/>
                </a:cubicBezTo>
                <a:lnTo>
                  <a:pt x="9737" y="40683"/>
                </a:lnTo>
                <a:cubicBezTo>
                  <a:pt x="9833" y="40669"/>
                  <a:pt x="9941" y="40669"/>
                  <a:pt x="10049" y="40656"/>
                </a:cubicBezTo>
                <a:lnTo>
                  <a:pt x="10090" y="40656"/>
                </a:lnTo>
                <a:cubicBezTo>
                  <a:pt x="10198" y="40656"/>
                  <a:pt x="10306" y="40642"/>
                  <a:pt x="10415" y="40629"/>
                </a:cubicBezTo>
                <a:lnTo>
                  <a:pt x="10469" y="40629"/>
                </a:lnTo>
                <a:cubicBezTo>
                  <a:pt x="10577" y="40629"/>
                  <a:pt x="10700" y="40615"/>
                  <a:pt x="10808" y="40602"/>
                </a:cubicBezTo>
                <a:lnTo>
                  <a:pt x="10862" y="40602"/>
                </a:lnTo>
                <a:cubicBezTo>
                  <a:pt x="10983" y="40588"/>
                  <a:pt x="11106" y="40575"/>
                  <a:pt x="11214" y="40561"/>
                </a:cubicBezTo>
                <a:lnTo>
                  <a:pt x="11268" y="40561"/>
                </a:lnTo>
                <a:lnTo>
                  <a:pt x="11633" y="40521"/>
                </a:lnTo>
                <a:cubicBezTo>
                  <a:pt x="11661" y="40506"/>
                  <a:pt x="11675" y="40506"/>
                  <a:pt x="11688" y="40506"/>
                </a:cubicBezTo>
                <a:cubicBezTo>
                  <a:pt x="11810" y="40493"/>
                  <a:pt x="11931" y="40479"/>
                  <a:pt x="12067" y="40452"/>
                </a:cubicBezTo>
                <a:lnTo>
                  <a:pt x="12108" y="40452"/>
                </a:lnTo>
                <a:cubicBezTo>
                  <a:pt x="12243" y="40425"/>
                  <a:pt x="12365" y="40412"/>
                  <a:pt x="12487" y="40385"/>
                </a:cubicBezTo>
                <a:lnTo>
                  <a:pt x="12541" y="40385"/>
                </a:lnTo>
                <a:cubicBezTo>
                  <a:pt x="12663" y="40358"/>
                  <a:pt x="12785" y="40331"/>
                  <a:pt x="12921" y="40304"/>
                </a:cubicBezTo>
                <a:lnTo>
                  <a:pt x="12948" y="40304"/>
                </a:lnTo>
                <a:cubicBezTo>
                  <a:pt x="13083" y="40277"/>
                  <a:pt x="13204" y="40250"/>
                  <a:pt x="13327" y="40223"/>
                </a:cubicBezTo>
                <a:cubicBezTo>
                  <a:pt x="13340" y="40223"/>
                  <a:pt x="13354" y="40209"/>
                  <a:pt x="13354" y="40209"/>
                </a:cubicBezTo>
                <a:cubicBezTo>
                  <a:pt x="13489" y="40181"/>
                  <a:pt x="13611" y="40154"/>
                  <a:pt x="13746" y="40114"/>
                </a:cubicBezTo>
                <a:lnTo>
                  <a:pt x="13760" y="40114"/>
                </a:lnTo>
                <a:cubicBezTo>
                  <a:pt x="13882" y="40073"/>
                  <a:pt x="14017" y="40033"/>
                  <a:pt x="14139" y="40006"/>
                </a:cubicBezTo>
                <a:cubicBezTo>
                  <a:pt x="14519" y="39883"/>
                  <a:pt x="14844" y="39748"/>
                  <a:pt x="15100" y="39600"/>
                </a:cubicBezTo>
                <a:cubicBezTo>
                  <a:pt x="15737" y="39261"/>
                  <a:pt x="16062" y="38868"/>
                  <a:pt x="16062" y="38475"/>
                </a:cubicBezTo>
                <a:cubicBezTo>
                  <a:pt x="16062" y="38408"/>
                  <a:pt x="16062" y="38340"/>
                  <a:pt x="16048" y="38272"/>
                </a:cubicBezTo>
                <a:cubicBezTo>
                  <a:pt x="16035" y="38245"/>
                  <a:pt x="16021" y="38204"/>
                  <a:pt x="16008" y="38177"/>
                </a:cubicBezTo>
                <a:cubicBezTo>
                  <a:pt x="15967" y="38042"/>
                  <a:pt x="15873" y="37920"/>
                  <a:pt x="15765" y="37785"/>
                </a:cubicBezTo>
                <a:cubicBezTo>
                  <a:pt x="15521" y="37527"/>
                  <a:pt x="15155" y="37283"/>
                  <a:pt x="14654" y="37054"/>
                </a:cubicBezTo>
                <a:cubicBezTo>
                  <a:pt x="14817" y="36891"/>
                  <a:pt x="14952" y="36729"/>
                  <a:pt x="15046" y="36579"/>
                </a:cubicBezTo>
                <a:cubicBezTo>
                  <a:pt x="15087" y="36498"/>
                  <a:pt x="15127" y="36417"/>
                  <a:pt x="15155" y="36335"/>
                </a:cubicBezTo>
                <a:cubicBezTo>
                  <a:pt x="15344" y="35862"/>
                  <a:pt x="15209" y="35387"/>
                  <a:pt x="14911" y="34995"/>
                </a:cubicBezTo>
                <a:cubicBezTo>
                  <a:pt x="14857" y="34941"/>
                  <a:pt x="14802" y="34873"/>
                  <a:pt x="14735" y="34818"/>
                </a:cubicBezTo>
                <a:cubicBezTo>
                  <a:pt x="14532" y="34602"/>
                  <a:pt x="14261" y="34426"/>
                  <a:pt x="13963" y="34291"/>
                </a:cubicBezTo>
                <a:cubicBezTo>
                  <a:pt x="13882" y="34250"/>
                  <a:pt x="13800" y="34210"/>
                  <a:pt x="13706" y="34183"/>
                </a:cubicBezTo>
                <a:cubicBezTo>
                  <a:pt x="13571" y="34141"/>
                  <a:pt x="13435" y="34101"/>
                  <a:pt x="13286" y="34074"/>
                </a:cubicBezTo>
                <a:cubicBezTo>
                  <a:pt x="13313" y="34006"/>
                  <a:pt x="13340" y="33939"/>
                  <a:pt x="13354" y="33885"/>
                </a:cubicBezTo>
                <a:cubicBezTo>
                  <a:pt x="13394" y="33749"/>
                  <a:pt x="13408" y="33627"/>
                  <a:pt x="13421" y="33518"/>
                </a:cubicBezTo>
                <a:cubicBezTo>
                  <a:pt x="13447" y="32796"/>
                  <a:pt x="12932" y="32283"/>
                  <a:pt x="12286" y="32283"/>
                </a:cubicBezTo>
                <a:cubicBezTo>
                  <a:pt x="12254" y="32283"/>
                  <a:pt x="12222" y="32284"/>
                  <a:pt x="12189" y="32287"/>
                </a:cubicBezTo>
                <a:cubicBezTo>
                  <a:pt x="11579" y="31324"/>
                  <a:pt x="11200" y="29510"/>
                  <a:pt x="10956" y="27465"/>
                </a:cubicBezTo>
                <a:cubicBezTo>
                  <a:pt x="10808" y="26165"/>
                  <a:pt x="10727" y="24770"/>
                  <a:pt x="10685" y="23430"/>
                </a:cubicBezTo>
                <a:cubicBezTo>
                  <a:pt x="10672" y="23050"/>
                  <a:pt x="10658" y="22671"/>
                  <a:pt x="10645" y="22305"/>
                </a:cubicBezTo>
                <a:cubicBezTo>
                  <a:pt x="10618" y="20382"/>
                  <a:pt x="10658" y="18690"/>
                  <a:pt x="10713" y="17755"/>
                </a:cubicBezTo>
                <a:cubicBezTo>
                  <a:pt x="11850" y="17687"/>
                  <a:pt x="12541" y="17606"/>
                  <a:pt x="12596" y="17606"/>
                </a:cubicBezTo>
                <a:cubicBezTo>
                  <a:pt x="13110" y="17538"/>
                  <a:pt x="13475" y="17064"/>
                  <a:pt x="13408" y="16550"/>
                </a:cubicBezTo>
                <a:cubicBezTo>
                  <a:pt x="13358" y="16077"/>
                  <a:pt x="12953" y="15729"/>
                  <a:pt x="12488" y="15729"/>
                </a:cubicBezTo>
                <a:cubicBezTo>
                  <a:pt x="12448" y="15729"/>
                  <a:pt x="12406" y="15732"/>
                  <a:pt x="12365" y="15737"/>
                </a:cubicBezTo>
                <a:cubicBezTo>
                  <a:pt x="12353" y="15737"/>
                  <a:pt x="12223" y="15748"/>
                  <a:pt x="11989" y="15772"/>
                </a:cubicBezTo>
                <a:lnTo>
                  <a:pt x="11989" y="15772"/>
                </a:lnTo>
                <a:cubicBezTo>
                  <a:pt x="12447" y="15677"/>
                  <a:pt x="12757" y="15253"/>
                  <a:pt x="12690" y="14789"/>
                </a:cubicBezTo>
                <a:cubicBezTo>
                  <a:pt x="12616" y="14357"/>
                  <a:pt x="12250" y="14049"/>
                  <a:pt x="11827" y="14049"/>
                </a:cubicBezTo>
                <a:cubicBezTo>
                  <a:pt x="11786" y="14049"/>
                  <a:pt x="11744" y="14052"/>
                  <a:pt x="11702" y="14058"/>
                </a:cubicBezTo>
                <a:cubicBezTo>
                  <a:pt x="11702" y="14058"/>
                  <a:pt x="11552" y="14085"/>
                  <a:pt x="11295" y="14112"/>
                </a:cubicBezTo>
                <a:cubicBezTo>
                  <a:pt x="11512" y="14004"/>
                  <a:pt x="11633" y="13773"/>
                  <a:pt x="11593" y="13529"/>
                </a:cubicBezTo>
                <a:cubicBezTo>
                  <a:pt x="11545" y="13264"/>
                  <a:pt x="11314" y="13074"/>
                  <a:pt x="11063" y="13074"/>
                </a:cubicBezTo>
                <a:cubicBezTo>
                  <a:pt x="11032" y="13074"/>
                  <a:pt x="11001" y="13077"/>
                  <a:pt x="10970" y="13083"/>
                </a:cubicBezTo>
                <a:cubicBezTo>
                  <a:pt x="10956" y="13083"/>
                  <a:pt x="10943" y="13096"/>
                  <a:pt x="10889" y="13096"/>
                </a:cubicBezTo>
                <a:cubicBezTo>
                  <a:pt x="10943" y="12812"/>
                  <a:pt x="11187" y="12202"/>
                  <a:pt x="11498" y="11485"/>
                </a:cubicBezTo>
                <a:lnTo>
                  <a:pt x="11702" y="11037"/>
                </a:lnTo>
                <a:cubicBezTo>
                  <a:pt x="11837" y="10726"/>
                  <a:pt x="11973" y="10414"/>
                  <a:pt x="12121" y="10089"/>
                </a:cubicBezTo>
                <a:cubicBezTo>
                  <a:pt x="12229" y="9860"/>
                  <a:pt x="12338" y="9629"/>
                  <a:pt x="12433" y="9399"/>
                </a:cubicBezTo>
                <a:cubicBezTo>
                  <a:pt x="12473" y="9318"/>
                  <a:pt x="12500" y="9250"/>
                  <a:pt x="12541" y="9168"/>
                </a:cubicBezTo>
                <a:cubicBezTo>
                  <a:pt x="12609" y="9020"/>
                  <a:pt x="12663" y="8885"/>
                  <a:pt x="12731" y="8735"/>
                </a:cubicBezTo>
                <a:lnTo>
                  <a:pt x="12812" y="8533"/>
                </a:lnTo>
                <a:cubicBezTo>
                  <a:pt x="12866" y="8397"/>
                  <a:pt x="12921" y="8275"/>
                  <a:pt x="12975" y="8153"/>
                </a:cubicBezTo>
                <a:cubicBezTo>
                  <a:pt x="12988" y="8099"/>
                  <a:pt x="13015" y="8045"/>
                  <a:pt x="13029" y="7991"/>
                </a:cubicBezTo>
                <a:cubicBezTo>
                  <a:pt x="13137" y="7720"/>
                  <a:pt x="13204" y="7503"/>
                  <a:pt x="13218" y="7368"/>
                </a:cubicBezTo>
                <a:cubicBezTo>
                  <a:pt x="13231" y="7341"/>
                  <a:pt x="13231" y="7327"/>
                  <a:pt x="13231" y="7300"/>
                </a:cubicBezTo>
                <a:cubicBezTo>
                  <a:pt x="13218" y="7232"/>
                  <a:pt x="13164" y="7151"/>
                  <a:pt x="13056" y="7083"/>
                </a:cubicBezTo>
                <a:cubicBezTo>
                  <a:pt x="12934" y="6989"/>
                  <a:pt x="12731" y="6907"/>
                  <a:pt x="12500" y="6826"/>
                </a:cubicBezTo>
                <a:cubicBezTo>
                  <a:pt x="12460" y="6812"/>
                  <a:pt x="12406" y="6799"/>
                  <a:pt x="12352" y="6785"/>
                </a:cubicBezTo>
                <a:cubicBezTo>
                  <a:pt x="12256" y="6758"/>
                  <a:pt x="12148" y="6718"/>
                  <a:pt x="12040" y="6691"/>
                </a:cubicBezTo>
                <a:lnTo>
                  <a:pt x="11715" y="6609"/>
                </a:lnTo>
                <a:cubicBezTo>
                  <a:pt x="10685" y="6379"/>
                  <a:pt x="9535" y="6230"/>
                  <a:pt x="9535" y="6230"/>
                </a:cubicBezTo>
                <a:cubicBezTo>
                  <a:pt x="9683" y="6189"/>
                  <a:pt x="9765" y="6054"/>
                  <a:pt x="9765" y="5905"/>
                </a:cubicBezTo>
                <a:cubicBezTo>
                  <a:pt x="9779" y="5878"/>
                  <a:pt x="9765" y="5851"/>
                  <a:pt x="9765" y="5837"/>
                </a:cubicBezTo>
                <a:cubicBezTo>
                  <a:pt x="9752" y="5647"/>
                  <a:pt x="9656" y="5458"/>
                  <a:pt x="9467" y="5363"/>
                </a:cubicBezTo>
                <a:cubicBezTo>
                  <a:pt x="9427" y="5336"/>
                  <a:pt x="9358" y="5309"/>
                  <a:pt x="9304" y="5309"/>
                </a:cubicBezTo>
                <a:lnTo>
                  <a:pt x="9304" y="4768"/>
                </a:lnTo>
                <a:lnTo>
                  <a:pt x="9765" y="4768"/>
                </a:lnTo>
                <a:cubicBezTo>
                  <a:pt x="9765" y="4768"/>
                  <a:pt x="9914" y="4741"/>
                  <a:pt x="9887" y="4591"/>
                </a:cubicBezTo>
                <a:cubicBezTo>
                  <a:pt x="9873" y="4537"/>
                  <a:pt x="9846" y="4470"/>
                  <a:pt x="9779" y="4388"/>
                </a:cubicBezTo>
                <a:cubicBezTo>
                  <a:pt x="9697" y="4266"/>
                  <a:pt x="9602" y="4145"/>
                  <a:pt x="9508" y="4036"/>
                </a:cubicBezTo>
                <a:cubicBezTo>
                  <a:pt x="9385" y="3901"/>
                  <a:pt x="9264" y="3778"/>
                  <a:pt x="9183" y="3684"/>
                </a:cubicBezTo>
                <a:cubicBezTo>
                  <a:pt x="9169" y="3670"/>
                  <a:pt x="9156" y="3643"/>
                  <a:pt x="9129" y="3630"/>
                </a:cubicBezTo>
                <a:cubicBezTo>
                  <a:pt x="9074" y="3549"/>
                  <a:pt x="9074" y="3372"/>
                  <a:pt x="9074" y="3251"/>
                </a:cubicBezTo>
                <a:cubicBezTo>
                  <a:pt x="9089" y="3248"/>
                  <a:pt x="9106" y="3246"/>
                  <a:pt x="9125" y="3246"/>
                </a:cubicBezTo>
                <a:cubicBezTo>
                  <a:pt x="9288" y="3246"/>
                  <a:pt x="9617" y="3353"/>
                  <a:pt x="9968" y="3643"/>
                </a:cubicBezTo>
                <a:cubicBezTo>
                  <a:pt x="10104" y="3778"/>
                  <a:pt x="10212" y="3847"/>
                  <a:pt x="10306" y="3874"/>
                </a:cubicBezTo>
                <a:cubicBezTo>
                  <a:pt x="10333" y="3887"/>
                  <a:pt x="10360" y="3887"/>
                  <a:pt x="10375" y="3901"/>
                </a:cubicBezTo>
                <a:cubicBezTo>
                  <a:pt x="10415" y="3901"/>
                  <a:pt x="10456" y="3874"/>
                  <a:pt x="10469" y="3847"/>
                </a:cubicBezTo>
                <a:cubicBezTo>
                  <a:pt x="10496" y="3806"/>
                  <a:pt x="10496" y="3765"/>
                  <a:pt x="10496" y="3697"/>
                </a:cubicBezTo>
                <a:lnTo>
                  <a:pt x="10496" y="1328"/>
                </a:lnTo>
                <a:cubicBezTo>
                  <a:pt x="10496" y="1246"/>
                  <a:pt x="10483" y="1192"/>
                  <a:pt x="10456" y="1165"/>
                </a:cubicBezTo>
                <a:cubicBezTo>
                  <a:pt x="10434" y="1149"/>
                  <a:pt x="10409" y="1141"/>
                  <a:pt x="10381" y="1141"/>
                </a:cubicBezTo>
                <a:cubicBezTo>
                  <a:pt x="10338" y="1141"/>
                  <a:pt x="10288" y="1159"/>
                  <a:pt x="10239" y="1192"/>
                </a:cubicBezTo>
                <a:cubicBezTo>
                  <a:pt x="10198" y="1219"/>
                  <a:pt x="10144" y="1274"/>
                  <a:pt x="10090" y="1328"/>
                </a:cubicBezTo>
                <a:cubicBezTo>
                  <a:pt x="10062" y="1355"/>
                  <a:pt x="10049" y="1395"/>
                  <a:pt x="10022" y="1422"/>
                </a:cubicBezTo>
                <a:cubicBezTo>
                  <a:pt x="9995" y="1463"/>
                  <a:pt x="9954" y="1517"/>
                  <a:pt x="9887" y="1572"/>
                </a:cubicBezTo>
                <a:cubicBezTo>
                  <a:pt x="9710" y="1720"/>
                  <a:pt x="9454" y="1869"/>
                  <a:pt x="9277" y="1924"/>
                </a:cubicBezTo>
                <a:cubicBezTo>
                  <a:pt x="9250" y="1937"/>
                  <a:pt x="9237" y="1937"/>
                  <a:pt x="9210" y="1951"/>
                </a:cubicBezTo>
                <a:lnTo>
                  <a:pt x="9114" y="1951"/>
                </a:lnTo>
                <a:cubicBezTo>
                  <a:pt x="9101" y="1951"/>
                  <a:pt x="9087" y="1924"/>
                  <a:pt x="9074" y="1910"/>
                </a:cubicBezTo>
                <a:cubicBezTo>
                  <a:pt x="9060" y="1720"/>
                  <a:pt x="9033" y="1517"/>
                  <a:pt x="9250" y="1219"/>
                </a:cubicBezTo>
                <a:cubicBezTo>
                  <a:pt x="9277" y="1192"/>
                  <a:pt x="9318" y="1151"/>
                  <a:pt x="9345" y="1111"/>
                </a:cubicBezTo>
                <a:cubicBezTo>
                  <a:pt x="9521" y="853"/>
                  <a:pt x="9752" y="555"/>
                  <a:pt x="9792" y="366"/>
                </a:cubicBezTo>
                <a:cubicBezTo>
                  <a:pt x="9806" y="326"/>
                  <a:pt x="9806" y="298"/>
                  <a:pt x="9806" y="271"/>
                </a:cubicBezTo>
                <a:cubicBezTo>
                  <a:pt x="9806" y="244"/>
                  <a:pt x="9792" y="230"/>
                  <a:pt x="9779" y="203"/>
                </a:cubicBezTo>
                <a:cubicBezTo>
                  <a:pt x="9765" y="190"/>
                  <a:pt x="9752" y="176"/>
                  <a:pt x="9737" y="176"/>
                </a:cubicBezTo>
                <a:cubicBezTo>
                  <a:pt x="9724" y="163"/>
                  <a:pt x="9724" y="149"/>
                  <a:pt x="9710" y="149"/>
                </a:cubicBezTo>
                <a:lnTo>
                  <a:pt x="9629" y="109"/>
                </a:lnTo>
                <a:cubicBezTo>
                  <a:pt x="9616" y="109"/>
                  <a:pt x="9602" y="109"/>
                  <a:pt x="9589" y="95"/>
                </a:cubicBezTo>
                <a:cubicBezTo>
                  <a:pt x="9562" y="82"/>
                  <a:pt x="9521" y="82"/>
                  <a:pt x="9467" y="68"/>
                </a:cubicBezTo>
                <a:lnTo>
                  <a:pt x="9440" y="68"/>
                </a:lnTo>
                <a:cubicBezTo>
                  <a:pt x="9385" y="55"/>
                  <a:pt x="9331" y="41"/>
                  <a:pt x="9277" y="41"/>
                </a:cubicBezTo>
                <a:lnTo>
                  <a:pt x="9250" y="41"/>
                </a:lnTo>
                <a:cubicBezTo>
                  <a:pt x="9183" y="28"/>
                  <a:pt x="9101" y="28"/>
                  <a:pt x="9033" y="14"/>
                </a:cubicBezTo>
                <a:lnTo>
                  <a:pt x="9006" y="14"/>
                </a:lnTo>
                <a:cubicBezTo>
                  <a:pt x="8925" y="14"/>
                  <a:pt x="8844" y="14"/>
                  <a:pt x="87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 rot="-5400000">
            <a:off x="6565639" y="140623"/>
            <a:ext cx="1498325" cy="2218378"/>
          </a:xfrm>
          <a:custGeom>
            <a:avLst/>
            <a:gdLst/>
            <a:ahLst/>
            <a:cxnLst/>
            <a:rect l="l" t="t" r="r" b="b"/>
            <a:pathLst>
              <a:path w="9331" h="13815" extrusionOk="0">
                <a:moveTo>
                  <a:pt x="4456" y="1"/>
                </a:moveTo>
                <a:lnTo>
                  <a:pt x="3128" y="14"/>
                </a:lnTo>
                <a:lnTo>
                  <a:pt x="3128" y="461"/>
                </a:lnTo>
                <a:lnTo>
                  <a:pt x="2830" y="461"/>
                </a:lnTo>
                <a:lnTo>
                  <a:pt x="2830" y="14"/>
                </a:lnTo>
                <a:lnTo>
                  <a:pt x="1043" y="14"/>
                </a:lnTo>
                <a:lnTo>
                  <a:pt x="1043" y="1314"/>
                </a:lnTo>
                <a:cubicBezTo>
                  <a:pt x="1043" y="1314"/>
                  <a:pt x="1747" y="1720"/>
                  <a:pt x="1882" y="1734"/>
                </a:cubicBezTo>
                <a:cubicBezTo>
                  <a:pt x="1626" y="1747"/>
                  <a:pt x="1503" y="2018"/>
                  <a:pt x="2018" y="2059"/>
                </a:cubicBezTo>
                <a:cubicBezTo>
                  <a:pt x="2018" y="2059"/>
                  <a:pt x="2384" y="7002"/>
                  <a:pt x="1301" y="9643"/>
                </a:cubicBezTo>
                <a:cubicBezTo>
                  <a:pt x="759" y="10956"/>
                  <a:pt x="1" y="11377"/>
                  <a:pt x="732" y="11918"/>
                </a:cubicBezTo>
                <a:lnTo>
                  <a:pt x="732" y="12162"/>
                </a:lnTo>
                <a:lnTo>
                  <a:pt x="732" y="12229"/>
                </a:lnTo>
                <a:lnTo>
                  <a:pt x="732" y="12433"/>
                </a:lnTo>
                <a:lnTo>
                  <a:pt x="732" y="12500"/>
                </a:lnTo>
                <a:cubicBezTo>
                  <a:pt x="732" y="12500"/>
                  <a:pt x="55" y="12690"/>
                  <a:pt x="55" y="13069"/>
                </a:cubicBezTo>
                <a:cubicBezTo>
                  <a:pt x="55" y="13448"/>
                  <a:pt x="501" y="13800"/>
                  <a:pt x="4497" y="13814"/>
                </a:cubicBezTo>
                <a:lnTo>
                  <a:pt x="4781" y="13814"/>
                </a:lnTo>
                <a:cubicBezTo>
                  <a:pt x="8220" y="13800"/>
                  <a:pt x="9331" y="13421"/>
                  <a:pt x="9168" y="12988"/>
                </a:cubicBezTo>
                <a:cubicBezTo>
                  <a:pt x="9020" y="12581"/>
                  <a:pt x="8275" y="12473"/>
                  <a:pt x="8275" y="12473"/>
                </a:cubicBezTo>
                <a:lnTo>
                  <a:pt x="8275" y="12446"/>
                </a:lnTo>
                <a:lnTo>
                  <a:pt x="8275" y="12338"/>
                </a:lnTo>
                <a:lnTo>
                  <a:pt x="8275" y="12310"/>
                </a:lnTo>
                <a:lnTo>
                  <a:pt x="8275" y="11985"/>
                </a:lnTo>
                <a:lnTo>
                  <a:pt x="8275" y="11904"/>
                </a:lnTo>
                <a:cubicBezTo>
                  <a:pt x="8830" y="11688"/>
                  <a:pt x="8843" y="11214"/>
                  <a:pt x="7991" y="10022"/>
                </a:cubicBezTo>
                <a:cubicBezTo>
                  <a:pt x="6853" y="8424"/>
                  <a:pt x="6609" y="3454"/>
                  <a:pt x="6731" y="2045"/>
                </a:cubicBezTo>
                <a:cubicBezTo>
                  <a:pt x="7029" y="1951"/>
                  <a:pt x="6920" y="1788"/>
                  <a:pt x="6745" y="1720"/>
                </a:cubicBezTo>
                <a:cubicBezTo>
                  <a:pt x="6826" y="1680"/>
                  <a:pt x="7097" y="1517"/>
                  <a:pt x="7287" y="1409"/>
                </a:cubicBezTo>
                <a:cubicBezTo>
                  <a:pt x="7381" y="1341"/>
                  <a:pt x="7449" y="1301"/>
                  <a:pt x="7449" y="1301"/>
                </a:cubicBezTo>
                <a:lnTo>
                  <a:pt x="7449" y="1"/>
                </a:lnTo>
                <a:lnTo>
                  <a:pt x="5824" y="1"/>
                </a:lnTo>
                <a:lnTo>
                  <a:pt x="5824" y="407"/>
                </a:lnTo>
                <a:lnTo>
                  <a:pt x="5607" y="407"/>
                </a:lnTo>
                <a:lnTo>
                  <a:pt x="55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rot="10800000">
            <a:off x="3260709" y="-313806"/>
            <a:ext cx="1242832" cy="2608847"/>
          </a:xfrm>
          <a:custGeom>
            <a:avLst/>
            <a:gdLst/>
            <a:ahLst/>
            <a:cxnLst/>
            <a:rect l="l" t="t" r="r" b="b"/>
            <a:pathLst>
              <a:path w="11093" h="23286" extrusionOk="0">
                <a:moveTo>
                  <a:pt x="5486" y="0"/>
                </a:moveTo>
                <a:cubicBezTo>
                  <a:pt x="5147" y="14"/>
                  <a:pt x="4876" y="285"/>
                  <a:pt x="4890" y="623"/>
                </a:cubicBezTo>
                <a:cubicBezTo>
                  <a:pt x="4890" y="867"/>
                  <a:pt x="5038" y="1071"/>
                  <a:pt x="5242" y="1165"/>
                </a:cubicBezTo>
                <a:cubicBezTo>
                  <a:pt x="4632" y="1694"/>
                  <a:pt x="2899" y="3359"/>
                  <a:pt x="2534" y="4388"/>
                </a:cubicBezTo>
                <a:cubicBezTo>
                  <a:pt x="1924" y="6136"/>
                  <a:pt x="2940" y="7273"/>
                  <a:pt x="3211" y="7869"/>
                </a:cubicBezTo>
                <a:cubicBezTo>
                  <a:pt x="3238" y="7936"/>
                  <a:pt x="3278" y="8018"/>
                  <a:pt x="3319" y="8113"/>
                </a:cubicBezTo>
                <a:cubicBezTo>
                  <a:pt x="3332" y="8140"/>
                  <a:pt x="3346" y="8153"/>
                  <a:pt x="3346" y="8153"/>
                </a:cubicBezTo>
                <a:cubicBezTo>
                  <a:pt x="3346" y="8153"/>
                  <a:pt x="2940" y="8586"/>
                  <a:pt x="3400" y="8790"/>
                </a:cubicBezTo>
                <a:cubicBezTo>
                  <a:pt x="3400" y="8938"/>
                  <a:pt x="3413" y="9182"/>
                  <a:pt x="3413" y="9182"/>
                </a:cubicBezTo>
                <a:cubicBezTo>
                  <a:pt x="3413" y="9182"/>
                  <a:pt x="2655" y="9480"/>
                  <a:pt x="2940" y="10171"/>
                </a:cubicBezTo>
                <a:cubicBezTo>
                  <a:pt x="1613" y="10347"/>
                  <a:pt x="1748" y="11349"/>
                  <a:pt x="3522" y="11376"/>
                </a:cubicBezTo>
                <a:cubicBezTo>
                  <a:pt x="3807" y="13584"/>
                  <a:pt x="3847" y="16022"/>
                  <a:pt x="2777" y="17795"/>
                </a:cubicBezTo>
                <a:cubicBezTo>
                  <a:pt x="2735" y="17782"/>
                  <a:pt x="2699" y="17776"/>
                  <a:pt x="2668" y="17776"/>
                </a:cubicBezTo>
                <a:cubicBezTo>
                  <a:pt x="2475" y="17776"/>
                  <a:pt x="2458" y="18002"/>
                  <a:pt x="2411" y="18189"/>
                </a:cubicBezTo>
                <a:cubicBezTo>
                  <a:pt x="2371" y="18405"/>
                  <a:pt x="1896" y="18960"/>
                  <a:pt x="1098" y="19462"/>
                </a:cubicBezTo>
                <a:cubicBezTo>
                  <a:pt x="298" y="19962"/>
                  <a:pt x="231" y="20356"/>
                  <a:pt x="488" y="20802"/>
                </a:cubicBezTo>
                <a:cubicBezTo>
                  <a:pt x="732" y="21262"/>
                  <a:pt x="1030" y="21412"/>
                  <a:pt x="1030" y="21412"/>
                </a:cubicBezTo>
                <a:lnTo>
                  <a:pt x="1030" y="21560"/>
                </a:lnTo>
                <a:cubicBezTo>
                  <a:pt x="1030" y="21560"/>
                  <a:pt x="0" y="21981"/>
                  <a:pt x="0" y="22468"/>
                </a:cubicBezTo>
                <a:cubicBezTo>
                  <a:pt x="14" y="22925"/>
                  <a:pt x="1153" y="23286"/>
                  <a:pt x="4764" y="23286"/>
                </a:cubicBezTo>
                <a:cubicBezTo>
                  <a:pt x="5011" y="23286"/>
                  <a:pt x="5269" y="23284"/>
                  <a:pt x="5540" y="23281"/>
                </a:cubicBezTo>
                <a:cubicBezTo>
                  <a:pt x="5811" y="23284"/>
                  <a:pt x="6071" y="23286"/>
                  <a:pt x="6319" y="23286"/>
                </a:cubicBezTo>
                <a:cubicBezTo>
                  <a:pt x="9940" y="23286"/>
                  <a:pt x="11079" y="22925"/>
                  <a:pt x="11093" y="22468"/>
                </a:cubicBezTo>
                <a:cubicBezTo>
                  <a:pt x="11093" y="21981"/>
                  <a:pt x="10049" y="21560"/>
                  <a:pt x="10049" y="21560"/>
                </a:cubicBezTo>
                <a:cubicBezTo>
                  <a:pt x="10049" y="21560"/>
                  <a:pt x="10049" y="21439"/>
                  <a:pt x="10063" y="21412"/>
                </a:cubicBezTo>
                <a:cubicBezTo>
                  <a:pt x="10063" y="21412"/>
                  <a:pt x="10347" y="21262"/>
                  <a:pt x="10605" y="20802"/>
                </a:cubicBezTo>
                <a:cubicBezTo>
                  <a:pt x="10849" y="20356"/>
                  <a:pt x="10795" y="19962"/>
                  <a:pt x="9995" y="19462"/>
                </a:cubicBezTo>
                <a:cubicBezTo>
                  <a:pt x="9197" y="18960"/>
                  <a:pt x="8722" y="18405"/>
                  <a:pt x="8668" y="18189"/>
                </a:cubicBezTo>
                <a:cubicBezTo>
                  <a:pt x="8633" y="18002"/>
                  <a:pt x="8618" y="17776"/>
                  <a:pt x="8425" y="17776"/>
                </a:cubicBezTo>
                <a:cubicBezTo>
                  <a:pt x="8394" y="17776"/>
                  <a:pt x="8358" y="17782"/>
                  <a:pt x="8316" y="17795"/>
                </a:cubicBezTo>
                <a:cubicBezTo>
                  <a:pt x="7246" y="16022"/>
                  <a:pt x="7286" y="13584"/>
                  <a:pt x="7571" y="11376"/>
                </a:cubicBezTo>
                <a:cubicBezTo>
                  <a:pt x="9332" y="11349"/>
                  <a:pt x="9480" y="10347"/>
                  <a:pt x="8153" y="10171"/>
                </a:cubicBezTo>
                <a:cubicBezTo>
                  <a:pt x="8438" y="9480"/>
                  <a:pt x="7680" y="9182"/>
                  <a:pt x="7680" y="9182"/>
                </a:cubicBezTo>
                <a:cubicBezTo>
                  <a:pt x="7680" y="9182"/>
                  <a:pt x="7680" y="8938"/>
                  <a:pt x="7693" y="8790"/>
                </a:cubicBezTo>
                <a:cubicBezTo>
                  <a:pt x="8153" y="8586"/>
                  <a:pt x="7747" y="8153"/>
                  <a:pt x="7747" y="8153"/>
                </a:cubicBezTo>
                <a:cubicBezTo>
                  <a:pt x="7747" y="8153"/>
                  <a:pt x="7761" y="8140"/>
                  <a:pt x="7774" y="8113"/>
                </a:cubicBezTo>
                <a:cubicBezTo>
                  <a:pt x="7815" y="8018"/>
                  <a:pt x="7855" y="7936"/>
                  <a:pt x="7882" y="7869"/>
                </a:cubicBezTo>
                <a:cubicBezTo>
                  <a:pt x="8153" y="7273"/>
                  <a:pt x="9169" y="6136"/>
                  <a:pt x="8546" y="4388"/>
                </a:cubicBezTo>
                <a:cubicBezTo>
                  <a:pt x="8180" y="3359"/>
                  <a:pt x="6461" y="1694"/>
                  <a:pt x="5851" y="1165"/>
                </a:cubicBezTo>
                <a:cubicBezTo>
                  <a:pt x="6055" y="1071"/>
                  <a:pt x="6203" y="867"/>
                  <a:pt x="6203" y="623"/>
                </a:cubicBezTo>
                <a:cubicBezTo>
                  <a:pt x="6217" y="285"/>
                  <a:pt x="5946" y="14"/>
                  <a:pt x="5607" y="0"/>
                </a:cubicBezTo>
                <a:cubicBezTo>
                  <a:pt x="5580" y="0"/>
                  <a:pt x="5567" y="14"/>
                  <a:pt x="5540" y="14"/>
                </a:cubicBezTo>
                <a:cubicBezTo>
                  <a:pt x="5526" y="14"/>
                  <a:pt x="5499" y="0"/>
                  <a:pt x="5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6345932" y="2088501"/>
            <a:ext cx="1937723" cy="4353526"/>
          </a:xfrm>
          <a:custGeom>
            <a:avLst/>
            <a:gdLst/>
            <a:ahLst/>
            <a:cxnLst/>
            <a:rect l="l" t="t" r="r" b="b"/>
            <a:pathLst>
              <a:path w="17011" h="38219" extrusionOk="0">
                <a:moveTo>
                  <a:pt x="8708" y="1"/>
                </a:moveTo>
                <a:cubicBezTo>
                  <a:pt x="8302" y="1"/>
                  <a:pt x="7760" y="299"/>
                  <a:pt x="7720" y="976"/>
                </a:cubicBezTo>
                <a:cubicBezTo>
                  <a:pt x="7679" y="1653"/>
                  <a:pt x="8100" y="1937"/>
                  <a:pt x="8100" y="1937"/>
                </a:cubicBezTo>
                <a:lnTo>
                  <a:pt x="8100" y="2439"/>
                </a:lnTo>
                <a:cubicBezTo>
                  <a:pt x="7314" y="2601"/>
                  <a:pt x="6542" y="3291"/>
                  <a:pt x="6542" y="3291"/>
                </a:cubicBezTo>
                <a:cubicBezTo>
                  <a:pt x="6542" y="3291"/>
                  <a:pt x="6339" y="2926"/>
                  <a:pt x="6027" y="2682"/>
                </a:cubicBezTo>
                <a:cubicBezTo>
                  <a:pt x="5979" y="2643"/>
                  <a:pt x="5925" y="2624"/>
                  <a:pt x="5871" y="2624"/>
                </a:cubicBezTo>
                <a:cubicBezTo>
                  <a:pt x="5664" y="2624"/>
                  <a:pt x="5442" y="2884"/>
                  <a:pt x="5431" y="3237"/>
                </a:cubicBezTo>
                <a:cubicBezTo>
                  <a:pt x="5421" y="3527"/>
                  <a:pt x="5347" y="3714"/>
                  <a:pt x="5247" y="3714"/>
                </a:cubicBezTo>
                <a:cubicBezTo>
                  <a:pt x="5216" y="3714"/>
                  <a:pt x="5182" y="3696"/>
                  <a:pt x="5147" y="3657"/>
                </a:cubicBezTo>
                <a:cubicBezTo>
                  <a:pt x="4662" y="3211"/>
                  <a:pt x="4324" y="3049"/>
                  <a:pt x="4134" y="3049"/>
                </a:cubicBezTo>
                <a:cubicBezTo>
                  <a:pt x="3920" y="3049"/>
                  <a:pt x="3892" y="3252"/>
                  <a:pt x="4050" y="3481"/>
                </a:cubicBezTo>
                <a:cubicBezTo>
                  <a:pt x="4348" y="3914"/>
                  <a:pt x="5256" y="5093"/>
                  <a:pt x="5581" y="5743"/>
                </a:cubicBezTo>
                <a:cubicBezTo>
                  <a:pt x="5810" y="6204"/>
                  <a:pt x="5919" y="7571"/>
                  <a:pt x="5960" y="8465"/>
                </a:cubicBezTo>
                <a:cubicBezTo>
                  <a:pt x="5960" y="8560"/>
                  <a:pt x="5987" y="9250"/>
                  <a:pt x="5987" y="9250"/>
                </a:cubicBezTo>
                <a:cubicBezTo>
                  <a:pt x="5973" y="9250"/>
                  <a:pt x="5960" y="9264"/>
                  <a:pt x="5946" y="9264"/>
                </a:cubicBezTo>
                <a:cubicBezTo>
                  <a:pt x="5729" y="9223"/>
                  <a:pt x="5621" y="9196"/>
                  <a:pt x="5608" y="9196"/>
                </a:cubicBezTo>
                <a:cubicBezTo>
                  <a:pt x="5567" y="9186"/>
                  <a:pt x="5525" y="9182"/>
                  <a:pt x="5484" y="9182"/>
                </a:cubicBezTo>
                <a:cubicBezTo>
                  <a:pt x="5242" y="9182"/>
                  <a:pt x="5015" y="9345"/>
                  <a:pt x="4958" y="9589"/>
                </a:cubicBezTo>
                <a:cubicBezTo>
                  <a:pt x="4889" y="9887"/>
                  <a:pt x="5066" y="10171"/>
                  <a:pt x="5350" y="10252"/>
                </a:cubicBezTo>
                <a:cubicBezTo>
                  <a:pt x="5391" y="10252"/>
                  <a:pt x="5621" y="10306"/>
                  <a:pt x="6014" y="10375"/>
                </a:cubicBezTo>
                <a:cubicBezTo>
                  <a:pt x="6027" y="10429"/>
                  <a:pt x="6041" y="10496"/>
                  <a:pt x="6054" y="10604"/>
                </a:cubicBezTo>
                <a:cubicBezTo>
                  <a:pt x="5824" y="10564"/>
                  <a:pt x="5689" y="10523"/>
                  <a:pt x="5689" y="10523"/>
                </a:cubicBezTo>
                <a:cubicBezTo>
                  <a:pt x="5623" y="10508"/>
                  <a:pt x="5557" y="10500"/>
                  <a:pt x="5491" y="10500"/>
                </a:cubicBezTo>
                <a:cubicBezTo>
                  <a:pt x="5100" y="10500"/>
                  <a:pt x="4738" y="10766"/>
                  <a:pt x="4646" y="11160"/>
                </a:cubicBezTo>
                <a:cubicBezTo>
                  <a:pt x="4524" y="11634"/>
                  <a:pt x="4808" y="12094"/>
                  <a:pt x="5283" y="12217"/>
                </a:cubicBezTo>
                <a:cubicBezTo>
                  <a:pt x="5323" y="12217"/>
                  <a:pt x="5689" y="12311"/>
                  <a:pt x="6285" y="12392"/>
                </a:cubicBezTo>
                <a:cubicBezTo>
                  <a:pt x="6298" y="12514"/>
                  <a:pt x="6312" y="12636"/>
                  <a:pt x="6325" y="12771"/>
                </a:cubicBezTo>
                <a:cubicBezTo>
                  <a:pt x="5283" y="12677"/>
                  <a:pt x="4633" y="12569"/>
                  <a:pt x="4605" y="12555"/>
                </a:cubicBezTo>
                <a:cubicBezTo>
                  <a:pt x="4555" y="12546"/>
                  <a:pt x="4505" y="12542"/>
                  <a:pt x="4455" y="12542"/>
                </a:cubicBezTo>
                <a:cubicBezTo>
                  <a:pt x="4040" y="12542"/>
                  <a:pt x="3676" y="12836"/>
                  <a:pt x="3603" y="13259"/>
                </a:cubicBezTo>
                <a:cubicBezTo>
                  <a:pt x="3508" y="13733"/>
                  <a:pt x="3820" y="14180"/>
                  <a:pt x="4293" y="14261"/>
                </a:cubicBezTo>
                <a:cubicBezTo>
                  <a:pt x="4375" y="14275"/>
                  <a:pt x="5187" y="14423"/>
                  <a:pt x="6460" y="14532"/>
                </a:cubicBezTo>
                <a:cubicBezTo>
                  <a:pt x="6447" y="16997"/>
                  <a:pt x="6081" y="21994"/>
                  <a:pt x="4971" y="26111"/>
                </a:cubicBezTo>
                <a:cubicBezTo>
                  <a:pt x="4443" y="27831"/>
                  <a:pt x="3996" y="29483"/>
                  <a:pt x="3996" y="29483"/>
                </a:cubicBezTo>
                <a:cubicBezTo>
                  <a:pt x="3996" y="29483"/>
                  <a:pt x="3264" y="29916"/>
                  <a:pt x="3075" y="30960"/>
                </a:cubicBezTo>
                <a:cubicBezTo>
                  <a:pt x="2872" y="32002"/>
                  <a:pt x="1531" y="32666"/>
                  <a:pt x="1139" y="32977"/>
                </a:cubicBezTo>
                <a:cubicBezTo>
                  <a:pt x="745" y="33289"/>
                  <a:pt x="868" y="33708"/>
                  <a:pt x="1639" y="34237"/>
                </a:cubicBezTo>
                <a:cubicBezTo>
                  <a:pt x="109" y="34968"/>
                  <a:pt x="1" y="36187"/>
                  <a:pt x="2087" y="37365"/>
                </a:cubicBezTo>
                <a:cubicBezTo>
                  <a:pt x="3345" y="38069"/>
                  <a:pt x="6569" y="38219"/>
                  <a:pt x="8695" y="38219"/>
                </a:cubicBezTo>
                <a:lnTo>
                  <a:pt x="9427" y="38219"/>
                </a:lnTo>
                <a:cubicBezTo>
                  <a:pt x="9494" y="38219"/>
                  <a:pt x="9562" y="38205"/>
                  <a:pt x="9629" y="38205"/>
                </a:cubicBezTo>
                <a:lnTo>
                  <a:pt x="9873" y="38205"/>
                </a:lnTo>
                <a:cubicBezTo>
                  <a:pt x="9941" y="38205"/>
                  <a:pt x="10009" y="38192"/>
                  <a:pt x="10077" y="38192"/>
                </a:cubicBezTo>
                <a:lnTo>
                  <a:pt x="10293" y="38192"/>
                </a:lnTo>
                <a:cubicBezTo>
                  <a:pt x="10321" y="38192"/>
                  <a:pt x="10334" y="38177"/>
                  <a:pt x="10348" y="38177"/>
                </a:cubicBezTo>
                <a:lnTo>
                  <a:pt x="10577" y="38177"/>
                </a:lnTo>
                <a:cubicBezTo>
                  <a:pt x="10646" y="38164"/>
                  <a:pt x="10700" y="38164"/>
                  <a:pt x="10767" y="38164"/>
                </a:cubicBezTo>
                <a:lnTo>
                  <a:pt x="10821" y="38164"/>
                </a:lnTo>
                <a:cubicBezTo>
                  <a:pt x="10875" y="38150"/>
                  <a:pt x="10943" y="38150"/>
                  <a:pt x="10998" y="38150"/>
                </a:cubicBezTo>
                <a:lnTo>
                  <a:pt x="11065" y="38150"/>
                </a:lnTo>
                <a:cubicBezTo>
                  <a:pt x="11119" y="38137"/>
                  <a:pt x="11173" y="38137"/>
                  <a:pt x="11241" y="38137"/>
                </a:cubicBezTo>
                <a:cubicBezTo>
                  <a:pt x="11254" y="38137"/>
                  <a:pt x="11282" y="38137"/>
                  <a:pt x="11309" y="38123"/>
                </a:cubicBezTo>
                <a:lnTo>
                  <a:pt x="11471" y="38123"/>
                </a:lnTo>
                <a:cubicBezTo>
                  <a:pt x="11498" y="38110"/>
                  <a:pt x="11525" y="38110"/>
                  <a:pt x="11552" y="38110"/>
                </a:cubicBezTo>
                <a:cubicBezTo>
                  <a:pt x="11607" y="38110"/>
                  <a:pt x="11648" y="38096"/>
                  <a:pt x="11702" y="38096"/>
                </a:cubicBezTo>
                <a:lnTo>
                  <a:pt x="11796" y="38096"/>
                </a:lnTo>
                <a:cubicBezTo>
                  <a:pt x="11837" y="38083"/>
                  <a:pt x="11891" y="38083"/>
                  <a:pt x="11946" y="38083"/>
                </a:cubicBezTo>
                <a:cubicBezTo>
                  <a:pt x="11973" y="38069"/>
                  <a:pt x="12000" y="38069"/>
                  <a:pt x="12027" y="38069"/>
                </a:cubicBezTo>
                <a:cubicBezTo>
                  <a:pt x="12081" y="38069"/>
                  <a:pt x="12121" y="38056"/>
                  <a:pt x="12175" y="38056"/>
                </a:cubicBezTo>
                <a:cubicBezTo>
                  <a:pt x="12202" y="38056"/>
                  <a:pt x="12244" y="38056"/>
                  <a:pt x="12271" y="38042"/>
                </a:cubicBezTo>
                <a:cubicBezTo>
                  <a:pt x="12311" y="38042"/>
                  <a:pt x="12365" y="38042"/>
                  <a:pt x="12406" y="38029"/>
                </a:cubicBezTo>
                <a:cubicBezTo>
                  <a:pt x="12446" y="38029"/>
                  <a:pt x="12473" y="38029"/>
                  <a:pt x="12500" y="38015"/>
                </a:cubicBezTo>
                <a:cubicBezTo>
                  <a:pt x="12555" y="38015"/>
                  <a:pt x="12596" y="38015"/>
                  <a:pt x="12636" y="38002"/>
                </a:cubicBezTo>
                <a:cubicBezTo>
                  <a:pt x="12677" y="38002"/>
                  <a:pt x="12704" y="38002"/>
                  <a:pt x="12731" y="37988"/>
                </a:cubicBezTo>
                <a:cubicBezTo>
                  <a:pt x="12785" y="37988"/>
                  <a:pt x="12825" y="37988"/>
                  <a:pt x="12867" y="37975"/>
                </a:cubicBezTo>
                <a:cubicBezTo>
                  <a:pt x="12894" y="37975"/>
                  <a:pt x="12934" y="37975"/>
                  <a:pt x="12961" y="37961"/>
                </a:cubicBezTo>
                <a:cubicBezTo>
                  <a:pt x="13002" y="37961"/>
                  <a:pt x="13042" y="37948"/>
                  <a:pt x="13083" y="37948"/>
                </a:cubicBezTo>
                <a:cubicBezTo>
                  <a:pt x="13123" y="37948"/>
                  <a:pt x="13150" y="37934"/>
                  <a:pt x="13192" y="37934"/>
                </a:cubicBezTo>
                <a:cubicBezTo>
                  <a:pt x="13232" y="37934"/>
                  <a:pt x="13273" y="37921"/>
                  <a:pt x="13300" y="37921"/>
                </a:cubicBezTo>
                <a:cubicBezTo>
                  <a:pt x="13340" y="37907"/>
                  <a:pt x="13381" y="37907"/>
                  <a:pt x="13408" y="37894"/>
                </a:cubicBezTo>
                <a:cubicBezTo>
                  <a:pt x="13448" y="37894"/>
                  <a:pt x="13475" y="37894"/>
                  <a:pt x="13517" y="37880"/>
                </a:cubicBezTo>
                <a:cubicBezTo>
                  <a:pt x="13557" y="37880"/>
                  <a:pt x="13584" y="37867"/>
                  <a:pt x="13625" y="37867"/>
                </a:cubicBezTo>
                <a:cubicBezTo>
                  <a:pt x="13652" y="37852"/>
                  <a:pt x="13692" y="37852"/>
                  <a:pt x="13719" y="37852"/>
                </a:cubicBezTo>
                <a:cubicBezTo>
                  <a:pt x="13760" y="37839"/>
                  <a:pt x="13787" y="37839"/>
                  <a:pt x="13828" y="37825"/>
                </a:cubicBezTo>
                <a:cubicBezTo>
                  <a:pt x="13855" y="37825"/>
                  <a:pt x="13896" y="37812"/>
                  <a:pt x="13923" y="37812"/>
                </a:cubicBezTo>
                <a:cubicBezTo>
                  <a:pt x="13963" y="37798"/>
                  <a:pt x="13990" y="37798"/>
                  <a:pt x="14031" y="37785"/>
                </a:cubicBezTo>
                <a:cubicBezTo>
                  <a:pt x="14058" y="37785"/>
                  <a:pt x="14085" y="37771"/>
                  <a:pt x="14125" y="37771"/>
                </a:cubicBezTo>
                <a:cubicBezTo>
                  <a:pt x="14153" y="37758"/>
                  <a:pt x="14180" y="37758"/>
                  <a:pt x="14221" y="37744"/>
                </a:cubicBezTo>
                <a:cubicBezTo>
                  <a:pt x="14248" y="37744"/>
                  <a:pt x="14275" y="37731"/>
                  <a:pt x="14302" y="37731"/>
                </a:cubicBezTo>
                <a:cubicBezTo>
                  <a:pt x="14342" y="37717"/>
                  <a:pt x="14369" y="37704"/>
                  <a:pt x="14396" y="37704"/>
                </a:cubicBezTo>
                <a:cubicBezTo>
                  <a:pt x="14423" y="37690"/>
                  <a:pt x="14451" y="37690"/>
                  <a:pt x="14478" y="37677"/>
                </a:cubicBezTo>
                <a:cubicBezTo>
                  <a:pt x="14519" y="37677"/>
                  <a:pt x="14546" y="37663"/>
                  <a:pt x="14573" y="37650"/>
                </a:cubicBezTo>
                <a:cubicBezTo>
                  <a:pt x="14600" y="37650"/>
                  <a:pt x="14627" y="37636"/>
                  <a:pt x="14654" y="37636"/>
                </a:cubicBezTo>
                <a:cubicBezTo>
                  <a:pt x="14681" y="37623"/>
                  <a:pt x="14708" y="37623"/>
                  <a:pt x="14735" y="37609"/>
                </a:cubicBezTo>
                <a:cubicBezTo>
                  <a:pt x="14763" y="37596"/>
                  <a:pt x="14790" y="37596"/>
                  <a:pt x="14817" y="37582"/>
                </a:cubicBezTo>
                <a:cubicBezTo>
                  <a:pt x="14844" y="37569"/>
                  <a:pt x="14871" y="37569"/>
                  <a:pt x="14898" y="37555"/>
                </a:cubicBezTo>
                <a:cubicBezTo>
                  <a:pt x="14925" y="37542"/>
                  <a:pt x="14938" y="37542"/>
                  <a:pt x="14965" y="37527"/>
                </a:cubicBezTo>
                <a:cubicBezTo>
                  <a:pt x="14992" y="37527"/>
                  <a:pt x="15019" y="37514"/>
                  <a:pt x="15046" y="37500"/>
                </a:cubicBezTo>
                <a:cubicBezTo>
                  <a:pt x="15060" y="37487"/>
                  <a:pt x="15088" y="37487"/>
                  <a:pt x="15101" y="37473"/>
                </a:cubicBezTo>
                <a:cubicBezTo>
                  <a:pt x="15128" y="37460"/>
                  <a:pt x="15155" y="37446"/>
                  <a:pt x="15182" y="37446"/>
                </a:cubicBezTo>
                <a:cubicBezTo>
                  <a:pt x="15196" y="37433"/>
                  <a:pt x="15209" y="37433"/>
                  <a:pt x="15223" y="37419"/>
                </a:cubicBezTo>
                <a:cubicBezTo>
                  <a:pt x="15263" y="37406"/>
                  <a:pt x="15304" y="37379"/>
                  <a:pt x="15344" y="37365"/>
                </a:cubicBezTo>
                <a:cubicBezTo>
                  <a:pt x="15873" y="37067"/>
                  <a:pt x="16252" y="36783"/>
                  <a:pt x="16523" y="36485"/>
                </a:cubicBezTo>
                <a:cubicBezTo>
                  <a:pt x="16617" y="36377"/>
                  <a:pt x="16699" y="36268"/>
                  <a:pt x="16753" y="36160"/>
                </a:cubicBezTo>
                <a:cubicBezTo>
                  <a:pt x="16807" y="36092"/>
                  <a:pt x="16834" y="36025"/>
                  <a:pt x="16861" y="35956"/>
                </a:cubicBezTo>
                <a:cubicBezTo>
                  <a:pt x="17011" y="35564"/>
                  <a:pt x="16929" y="35198"/>
                  <a:pt x="16672" y="34873"/>
                </a:cubicBezTo>
                <a:cubicBezTo>
                  <a:pt x="16617" y="34806"/>
                  <a:pt x="16563" y="34752"/>
                  <a:pt x="16496" y="34698"/>
                </a:cubicBezTo>
                <a:cubicBezTo>
                  <a:pt x="16319" y="34535"/>
                  <a:pt x="16076" y="34372"/>
                  <a:pt x="15792" y="34237"/>
                </a:cubicBezTo>
                <a:cubicBezTo>
                  <a:pt x="16577" y="33708"/>
                  <a:pt x="16686" y="33289"/>
                  <a:pt x="16292" y="32977"/>
                </a:cubicBezTo>
                <a:cubicBezTo>
                  <a:pt x="15900" y="32666"/>
                  <a:pt x="14559" y="32002"/>
                  <a:pt x="14369" y="30960"/>
                </a:cubicBezTo>
                <a:cubicBezTo>
                  <a:pt x="14167" y="29916"/>
                  <a:pt x="13448" y="29483"/>
                  <a:pt x="13448" y="29483"/>
                </a:cubicBezTo>
                <a:cubicBezTo>
                  <a:pt x="13448" y="29483"/>
                  <a:pt x="13002" y="27831"/>
                  <a:pt x="12460" y="26111"/>
                </a:cubicBezTo>
                <a:cubicBezTo>
                  <a:pt x="11363" y="22007"/>
                  <a:pt x="10984" y="17011"/>
                  <a:pt x="10984" y="14546"/>
                </a:cubicBezTo>
                <a:cubicBezTo>
                  <a:pt x="11621" y="14492"/>
                  <a:pt x="12284" y="14423"/>
                  <a:pt x="12961" y="14315"/>
                </a:cubicBezTo>
                <a:cubicBezTo>
                  <a:pt x="13435" y="14234"/>
                  <a:pt x="13760" y="13787"/>
                  <a:pt x="13679" y="13313"/>
                </a:cubicBezTo>
                <a:cubicBezTo>
                  <a:pt x="13617" y="12883"/>
                  <a:pt x="13244" y="12586"/>
                  <a:pt x="12820" y="12586"/>
                </a:cubicBezTo>
                <a:cubicBezTo>
                  <a:pt x="12777" y="12586"/>
                  <a:pt x="12734" y="12589"/>
                  <a:pt x="12690" y="12596"/>
                </a:cubicBezTo>
                <a:cubicBezTo>
                  <a:pt x="12148" y="12690"/>
                  <a:pt x="11607" y="12744"/>
                  <a:pt x="11065" y="12798"/>
                </a:cubicBezTo>
                <a:cubicBezTo>
                  <a:pt x="11092" y="12663"/>
                  <a:pt x="11106" y="12542"/>
                  <a:pt x="11119" y="12406"/>
                </a:cubicBezTo>
                <a:cubicBezTo>
                  <a:pt x="11404" y="12365"/>
                  <a:pt x="11688" y="12311"/>
                  <a:pt x="11973" y="12257"/>
                </a:cubicBezTo>
                <a:cubicBezTo>
                  <a:pt x="12446" y="12162"/>
                  <a:pt x="12744" y="11702"/>
                  <a:pt x="12650" y="11227"/>
                </a:cubicBezTo>
                <a:cubicBezTo>
                  <a:pt x="12556" y="10829"/>
                  <a:pt x="12199" y="10543"/>
                  <a:pt x="11806" y="10543"/>
                </a:cubicBezTo>
                <a:cubicBezTo>
                  <a:pt x="11745" y="10543"/>
                  <a:pt x="11683" y="10550"/>
                  <a:pt x="11621" y="10564"/>
                </a:cubicBezTo>
                <a:lnTo>
                  <a:pt x="11417" y="10604"/>
                </a:lnTo>
                <a:lnTo>
                  <a:pt x="11417" y="10388"/>
                </a:lnTo>
                <a:cubicBezTo>
                  <a:pt x="11579" y="10361"/>
                  <a:pt x="11742" y="10321"/>
                  <a:pt x="11904" y="10293"/>
                </a:cubicBezTo>
                <a:cubicBezTo>
                  <a:pt x="12202" y="10225"/>
                  <a:pt x="12392" y="9941"/>
                  <a:pt x="12325" y="9643"/>
                </a:cubicBezTo>
                <a:cubicBezTo>
                  <a:pt x="12277" y="9391"/>
                  <a:pt x="12038" y="9214"/>
                  <a:pt x="11786" y="9214"/>
                </a:cubicBezTo>
                <a:cubicBezTo>
                  <a:pt x="11754" y="9214"/>
                  <a:pt x="11721" y="9217"/>
                  <a:pt x="11688" y="9223"/>
                </a:cubicBezTo>
                <a:cubicBezTo>
                  <a:pt x="11621" y="9237"/>
                  <a:pt x="11566" y="9250"/>
                  <a:pt x="11512" y="9264"/>
                </a:cubicBezTo>
                <a:cubicBezTo>
                  <a:pt x="11485" y="9264"/>
                  <a:pt x="11471" y="9264"/>
                  <a:pt x="11458" y="9250"/>
                </a:cubicBezTo>
                <a:cubicBezTo>
                  <a:pt x="11458" y="9169"/>
                  <a:pt x="11458" y="8952"/>
                  <a:pt x="11471" y="8654"/>
                </a:cubicBezTo>
                <a:cubicBezTo>
                  <a:pt x="11471" y="8519"/>
                  <a:pt x="11485" y="8343"/>
                  <a:pt x="11498" y="8167"/>
                </a:cubicBezTo>
                <a:cubicBezTo>
                  <a:pt x="11498" y="8004"/>
                  <a:pt x="11512" y="7815"/>
                  <a:pt x="11525" y="7625"/>
                </a:cubicBezTo>
                <a:cubicBezTo>
                  <a:pt x="11552" y="7246"/>
                  <a:pt x="11594" y="6854"/>
                  <a:pt x="11648" y="6529"/>
                </a:cubicBezTo>
                <a:cubicBezTo>
                  <a:pt x="11688" y="6271"/>
                  <a:pt x="11742" y="6054"/>
                  <a:pt x="11796" y="5892"/>
                </a:cubicBezTo>
                <a:cubicBezTo>
                  <a:pt x="11810" y="5837"/>
                  <a:pt x="11837" y="5783"/>
                  <a:pt x="11850" y="5743"/>
                </a:cubicBezTo>
                <a:cubicBezTo>
                  <a:pt x="12189" y="5093"/>
                  <a:pt x="13083" y="3914"/>
                  <a:pt x="13381" y="3481"/>
                </a:cubicBezTo>
                <a:cubicBezTo>
                  <a:pt x="13435" y="3400"/>
                  <a:pt x="13475" y="3318"/>
                  <a:pt x="13490" y="3251"/>
                </a:cubicBezTo>
                <a:lnTo>
                  <a:pt x="13490" y="3197"/>
                </a:lnTo>
                <a:cubicBezTo>
                  <a:pt x="13479" y="3109"/>
                  <a:pt x="13416" y="3052"/>
                  <a:pt x="13302" y="3052"/>
                </a:cubicBezTo>
                <a:cubicBezTo>
                  <a:pt x="13136" y="3052"/>
                  <a:pt x="12859" y="3173"/>
                  <a:pt x="12473" y="3495"/>
                </a:cubicBezTo>
                <a:cubicBezTo>
                  <a:pt x="12406" y="3549"/>
                  <a:pt x="12352" y="3603"/>
                  <a:pt x="12284" y="3657"/>
                </a:cubicBezTo>
                <a:cubicBezTo>
                  <a:pt x="12250" y="3691"/>
                  <a:pt x="12226" y="3715"/>
                  <a:pt x="12203" y="3715"/>
                </a:cubicBezTo>
                <a:cubicBezTo>
                  <a:pt x="12199" y="3715"/>
                  <a:pt x="12194" y="3714"/>
                  <a:pt x="12189" y="3712"/>
                </a:cubicBezTo>
                <a:cubicBezTo>
                  <a:pt x="12162" y="3712"/>
                  <a:pt x="12148" y="3685"/>
                  <a:pt x="12121" y="3643"/>
                </a:cubicBezTo>
                <a:cubicBezTo>
                  <a:pt x="12108" y="3630"/>
                  <a:pt x="12108" y="3603"/>
                  <a:pt x="12094" y="3576"/>
                </a:cubicBezTo>
                <a:cubicBezTo>
                  <a:pt x="12067" y="3495"/>
                  <a:pt x="12040" y="3373"/>
                  <a:pt x="12013" y="3237"/>
                </a:cubicBezTo>
                <a:cubicBezTo>
                  <a:pt x="11959" y="3048"/>
                  <a:pt x="11864" y="2912"/>
                  <a:pt x="11756" y="2818"/>
                </a:cubicBezTo>
                <a:cubicBezTo>
                  <a:pt x="11648" y="2722"/>
                  <a:pt x="11512" y="2682"/>
                  <a:pt x="11404" y="2682"/>
                </a:cubicBezTo>
                <a:cubicBezTo>
                  <a:pt x="11282" y="2682"/>
                  <a:pt x="11119" y="2899"/>
                  <a:pt x="11011" y="3075"/>
                </a:cubicBezTo>
                <a:cubicBezTo>
                  <a:pt x="10984" y="3116"/>
                  <a:pt x="10971" y="3143"/>
                  <a:pt x="10956" y="3170"/>
                </a:cubicBezTo>
                <a:cubicBezTo>
                  <a:pt x="10943" y="3183"/>
                  <a:pt x="10929" y="3197"/>
                  <a:pt x="10929" y="3210"/>
                </a:cubicBezTo>
                <a:lnTo>
                  <a:pt x="10889" y="3291"/>
                </a:lnTo>
                <a:cubicBezTo>
                  <a:pt x="10889" y="3291"/>
                  <a:pt x="10131" y="2601"/>
                  <a:pt x="9331" y="2439"/>
                </a:cubicBezTo>
                <a:lnTo>
                  <a:pt x="9331" y="1937"/>
                </a:lnTo>
                <a:cubicBezTo>
                  <a:pt x="9331" y="1937"/>
                  <a:pt x="9440" y="1870"/>
                  <a:pt x="9548" y="1707"/>
                </a:cubicBezTo>
                <a:cubicBezTo>
                  <a:pt x="9643" y="1558"/>
                  <a:pt x="9738" y="1314"/>
                  <a:pt x="9725" y="976"/>
                </a:cubicBezTo>
                <a:cubicBezTo>
                  <a:pt x="9711" y="895"/>
                  <a:pt x="9698" y="814"/>
                  <a:pt x="9683" y="745"/>
                </a:cubicBezTo>
                <a:cubicBezTo>
                  <a:pt x="9670" y="718"/>
                  <a:pt x="9670" y="705"/>
                  <a:pt x="9656" y="678"/>
                </a:cubicBezTo>
                <a:cubicBezTo>
                  <a:pt x="9643" y="637"/>
                  <a:pt x="9629" y="583"/>
                  <a:pt x="9616" y="543"/>
                </a:cubicBezTo>
                <a:cubicBezTo>
                  <a:pt x="9602" y="516"/>
                  <a:pt x="9575" y="501"/>
                  <a:pt x="9562" y="474"/>
                </a:cubicBezTo>
                <a:cubicBezTo>
                  <a:pt x="9548" y="447"/>
                  <a:pt x="9521" y="407"/>
                  <a:pt x="9508" y="380"/>
                </a:cubicBezTo>
                <a:lnTo>
                  <a:pt x="9440" y="312"/>
                </a:lnTo>
                <a:lnTo>
                  <a:pt x="9386" y="258"/>
                </a:lnTo>
                <a:cubicBezTo>
                  <a:pt x="9345" y="231"/>
                  <a:pt x="9318" y="204"/>
                  <a:pt x="9291" y="176"/>
                </a:cubicBezTo>
                <a:cubicBezTo>
                  <a:pt x="9277" y="176"/>
                  <a:pt x="9250" y="163"/>
                  <a:pt x="9237" y="149"/>
                </a:cubicBezTo>
                <a:cubicBezTo>
                  <a:pt x="9196" y="122"/>
                  <a:pt x="9156" y="109"/>
                  <a:pt x="9115" y="95"/>
                </a:cubicBezTo>
                <a:cubicBezTo>
                  <a:pt x="9115" y="82"/>
                  <a:pt x="9102" y="82"/>
                  <a:pt x="9088" y="82"/>
                </a:cubicBezTo>
                <a:cubicBezTo>
                  <a:pt x="9048" y="55"/>
                  <a:pt x="8993" y="41"/>
                  <a:pt x="8952" y="28"/>
                </a:cubicBezTo>
                <a:lnTo>
                  <a:pt x="8939" y="28"/>
                </a:lnTo>
                <a:cubicBezTo>
                  <a:pt x="8885" y="14"/>
                  <a:pt x="8844" y="14"/>
                  <a:pt x="879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5400000" flipH="1">
            <a:off x="1080039" y="140623"/>
            <a:ext cx="1498325" cy="2218378"/>
          </a:xfrm>
          <a:custGeom>
            <a:avLst/>
            <a:gdLst/>
            <a:ahLst/>
            <a:cxnLst/>
            <a:rect l="l" t="t" r="r" b="b"/>
            <a:pathLst>
              <a:path w="9331" h="13815" extrusionOk="0">
                <a:moveTo>
                  <a:pt x="4456" y="1"/>
                </a:moveTo>
                <a:lnTo>
                  <a:pt x="3128" y="14"/>
                </a:lnTo>
                <a:lnTo>
                  <a:pt x="3128" y="461"/>
                </a:lnTo>
                <a:lnTo>
                  <a:pt x="2830" y="461"/>
                </a:lnTo>
                <a:lnTo>
                  <a:pt x="2830" y="14"/>
                </a:lnTo>
                <a:lnTo>
                  <a:pt x="1043" y="14"/>
                </a:lnTo>
                <a:lnTo>
                  <a:pt x="1043" y="1314"/>
                </a:lnTo>
                <a:cubicBezTo>
                  <a:pt x="1043" y="1314"/>
                  <a:pt x="1747" y="1720"/>
                  <a:pt x="1882" y="1734"/>
                </a:cubicBezTo>
                <a:cubicBezTo>
                  <a:pt x="1626" y="1747"/>
                  <a:pt x="1503" y="2018"/>
                  <a:pt x="2018" y="2059"/>
                </a:cubicBezTo>
                <a:cubicBezTo>
                  <a:pt x="2018" y="2059"/>
                  <a:pt x="2384" y="7002"/>
                  <a:pt x="1301" y="9643"/>
                </a:cubicBezTo>
                <a:cubicBezTo>
                  <a:pt x="759" y="10956"/>
                  <a:pt x="1" y="11377"/>
                  <a:pt x="732" y="11918"/>
                </a:cubicBezTo>
                <a:lnTo>
                  <a:pt x="732" y="12162"/>
                </a:lnTo>
                <a:lnTo>
                  <a:pt x="732" y="12229"/>
                </a:lnTo>
                <a:lnTo>
                  <a:pt x="732" y="12433"/>
                </a:lnTo>
                <a:lnTo>
                  <a:pt x="732" y="12500"/>
                </a:lnTo>
                <a:cubicBezTo>
                  <a:pt x="732" y="12500"/>
                  <a:pt x="55" y="12690"/>
                  <a:pt x="55" y="13069"/>
                </a:cubicBezTo>
                <a:cubicBezTo>
                  <a:pt x="55" y="13448"/>
                  <a:pt x="501" y="13800"/>
                  <a:pt x="4497" y="13814"/>
                </a:cubicBezTo>
                <a:lnTo>
                  <a:pt x="4781" y="13814"/>
                </a:lnTo>
                <a:cubicBezTo>
                  <a:pt x="8220" y="13800"/>
                  <a:pt x="9331" y="13421"/>
                  <a:pt x="9168" y="12988"/>
                </a:cubicBezTo>
                <a:cubicBezTo>
                  <a:pt x="9020" y="12581"/>
                  <a:pt x="8275" y="12473"/>
                  <a:pt x="8275" y="12473"/>
                </a:cubicBezTo>
                <a:lnTo>
                  <a:pt x="8275" y="12446"/>
                </a:lnTo>
                <a:lnTo>
                  <a:pt x="8275" y="12338"/>
                </a:lnTo>
                <a:lnTo>
                  <a:pt x="8275" y="12310"/>
                </a:lnTo>
                <a:lnTo>
                  <a:pt x="8275" y="11985"/>
                </a:lnTo>
                <a:lnTo>
                  <a:pt x="8275" y="11904"/>
                </a:lnTo>
                <a:cubicBezTo>
                  <a:pt x="8830" y="11688"/>
                  <a:pt x="8843" y="11214"/>
                  <a:pt x="7991" y="10022"/>
                </a:cubicBezTo>
                <a:cubicBezTo>
                  <a:pt x="6853" y="8424"/>
                  <a:pt x="6609" y="3454"/>
                  <a:pt x="6731" y="2045"/>
                </a:cubicBezTo>
                <a:cubicBezTo>
                  <a:pt x="7029" y="1951"/>
                  <a:pt x="6920" y="1788"/>
                  <a:pt x="6745" y="1720"/>
                </a:cubicBezTo>
                <a:cubicBezTo>
                  <a:pt x="6826" y="1680"/>
                  <a:pt x="7097" y="1517"/>
                  <a:pt x="7287" y="1409"/>
                </a:cubicBezTo>
                <a:cubicBezTo>
                  <a:pt x="7381" y="1341"/>
                  <a:pt x="7449" y="1301"/>
                  <a:pt x="7449" y="1301"/>
                </a:cubicBezTo>
                <a:lnTo>
                  <a:pt x="7449" y="1"/>
                </a:lnTo>
                <a:lnTo>
                  <a:pt x="5824" y="1"/>
                </a:lnTo>
                <a:lnTo>
                  <a:pt x="5824" y="407"/>
                </a:lnTo>
                <a:lnTo>
                  <a:pt x="5607" y="407"/>
                </a:lnTo>
                <a:lnTo>
                  <a:pt x="55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20000" y="23103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720000" y="3651600"/>
            <a:ext cx="34752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947925" y="922700"/>
            <a:ext cx="32655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00" b="1">
                <a:solidFill>
                  <a:schemeClr val="lt2"/>
                </a:solidFill>
                <a:latin typeface="Oranienbaum"/>
                <a:ea typeface="Oranienbaum"/>
                <a:cs typeface="Oranienbaum"/>
                <a:sym typeface="Oranienbaum"/>
              </a:defRPr>
            </a:lvl1pPr>
          </a:lstStyle>
          <a:p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333900" y="268500"/>
            <a:ext cx="8476200" cy="4606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209625" y="144000"/>
            <a:ext cx="247800" cy="2478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209625" y="4751825"/>
            <a:ext cx="247800" cy="2478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8686100" y="144000"/>
            <a:ext cx="247800" cy="2478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8686100" y="4751825"/>
            <a:ext cx="247800" cy="2478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anienbaum"/>
              <a:buNone/>
              <a:defRPr sz="3200" b="1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iene.reklaite@svg.l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>
            <a:spLocks noGrp="1"/>
          </p:cNvSpPr>
          <p:nvPr>
            <p:ph type="ctrTitle"/>
          </p:nvPr>
        </p:nvSpPr>
        <p:spPr>
          <a:xfrm>
            <a:off x="2178025" y="1180900"/>
            <a:ext cx="4788000" cy="22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opera game</a:t>
            </a:r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"/>
          </p:nvPr>
        </p:nvSpPr>
        <p:spPr>
          <a:xfrm>
            <a:off x="2274425" y="3461900"/>
            <a:ext cx="45951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Pauls Morfijs</a:t>
            </a:r>
            <a:endParaRPr/>
          </a:p>
        </p:txBody>
      </p:sp>
      <p:sp>
        <p:nvSpPr>
          <p:cNvPr id="316" name="Google Shape;316;p30"/>
          <p:cNvSpPr/>
          <p:nvPr/>
        </p:nvSpPr>
        <p:spPr>
          <a:xfrm>
            <a:off x="3812225" y="791800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0"/>
          <p:cNvSpPr/>
          <p:nvPr/>
        </p:nvSpPr>
        <p:spPr>
          <a:xfrm>
            <a:off x="4482425" y="791800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5152625" y="791800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3812225" y="4172600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4482425" y="4172600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5152625" y="4172600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Nf3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39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430" name="Google Shape;430;p39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2" name="Google Shape;4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9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36" name="Google Shape;43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38"/>
            <a:ext cx="3034399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7" name="Google Shape;437;p39"/>
          <p:cNvSpPr txBox="1"/>
          <p:nvPr/>
        </p:nvSpPr>
        <p:spPr>
          <a:xfrm>
            <a:off x="4193500" y="2402950"/>
            <a:ext cx="423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vienlaikus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attīsta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un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arī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uzbrūk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pretinieku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bandiniekam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d6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40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444" name="Google Shape;444;p40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6" name="Google Shape;4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0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50" name="Google Shape;45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38"/>
            <a:ext cx="3034399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1" name="Google Shape;451;p40"/>
          <p:cNvSpPr txBox="1"/>
          <p:nvPr/>
        </p:nvSpPr>
        <p:spPr>
          <a:xfrm>
            <a:off x="41504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izvēlās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Filidora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aizsardzību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aizsargā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e5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un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atver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Laidņa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diognāli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h3-c8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d4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41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458" name="Google Shape;458;p41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0" name="Google Shape;4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1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4193500" y="2402950"/>
            <a:ext cx="42306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izdara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agresīvu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gājienu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gan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kontrolē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d4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atbrīvoja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centru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īpaši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noderīgi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ja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vēlies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attīstīt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savas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figūras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dod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vairāk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iespēju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uzbrukt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pretiniekam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nekā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viņam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uzbrukt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pretī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65" name="Google Shape;46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38"/>
            <a:ext cx="3034399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Bg4 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42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472" name="Google Shape;472;p42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4" name="Google Shape;4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2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4193500" y="2402950"/>
            <a:ext cx="423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attīsta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un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piesien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pie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karaļa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79" name="Google Shape;47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6457"/>
            <a:ext cx="3034399" cy="303009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dxe5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43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486" name="Google Shape;486;p43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8" name="Google Shape;4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3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1" name="Google Shape;491;p43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uzreiz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nosit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e5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piedāvā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melnajiem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izvēli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-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nosist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e5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vai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izdarīt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citu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gājienu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93" name="Google Shape;49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19973"/>
            <a:ext cx="3034400" cy="304305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Bxf3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44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00" name="Google Shape;500;p44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2" name="Google Shape;5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4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nevēlas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šķirties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no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vēl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kādām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figūrām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tāpēc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gājiens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g4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nosist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f3.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07" name="Google Shape;50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50"/>
            <a:ext cx="3043020" cy="3038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Qxf3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45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14" name="Google Shape;514;p45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6" name="Google Shape;5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5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4193500" y="2402950"/>
            <a:ext cx="423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Dāmu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nosit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neveidotos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dubultbandinieki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21" name="Google Shape;52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4300"/>
            <a:ext cx="3034399" cy="30343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dxe5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46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28" name="Google Shape;528;p46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0" name="Google Shape;5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6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33" name="Google Shape;533;p46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34" name="Google Shape;534;p46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Atkal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nodrošina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vienlīdzību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kauliņu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skaitā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laukuma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nokaujot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e5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no d6.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35" name="Google Shape;53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6458"/>
            <a:ext cx="3034400" cy="303009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Bc4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47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42" name="Google Shape;542;p47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4" name="Google Shape;5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7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47" name="Google Shape;547;p47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48" name="Google Shape;548;p47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Laidņa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f1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palīdzību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apdraud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melnajiem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f7, kuru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nokaujot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Dāmu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notiktu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b="1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šahs</a:t>
            </a:r>
            <a:r>
              <a:rPr lang="en" sz="1600" b="1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un mats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49" name="Google Shape;54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6457"/>
            <a:ext cx="3034399" cy="303009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Nf6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48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56" name="Google Shape;556;p48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8" name="Google Shape;5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8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61" name="Google Shape;561;p48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62" name="Google Shape;562;p48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attīstas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un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veiksmīgi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aizsargājas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no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apdraudējuma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g8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palīdzību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aizejot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f6.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63" name="Google Shape;56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19974"/>
            <a:ext cx="3034399" cy="304305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SATURS</a:t>
            </a:r>
            <a:endParaRPr/>
          </a:p>
        </p:txBody>
      </p:sp>
      <p:sp>
        <p:nvSpPr>
          <p:cNvPr id="327" name="Google Shape;327;p31"/>
          <p:cNvSpPr txBox="1">
            <a:spLocks noGrp="1"/>
          </p:cNvSpPr>
          <p:nvPr>
            <p:ph type="title" idx="2"/>
          </p:nvPr>
        </p:nvSpPr>
        <p:spPr>
          <a:xfrm>
            <a:off x="780188" y="1634450"/>
            <a:ext cx="1152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title" idx="4"/>
          </p:nvPr>
        </p:nvSpPr>
        <p:spPr>
          <a:xfrm>
            <a:off x="4720913" y="1634450"/>
            <a:ext cx="1152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9" name="Google Shape;329;p31"/>
          <p:cNvSpPr txBox="1">
            <a:spLocks noGrp="1"/>
          </p:cNvSpPr>
          <p:nvPr>
            <p:ph type="subTitle" idx="6"/>
          </p:nvPr>
        </p:nvSpPr>
        <p:spPr>
          <a:xfrm>
            <a:off x="5873513" y="19041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Opera Game</a:t>
            </a:r>
            <a:endParaRPr/>
          </a:p>
        </p:txBody>
      </p:sp>
      <p:sp>
        <p:nvSpPr>
          <p:cNvPr id="330" name="Google Shape;330;p31"/>
          <p:cNvSpPr txBox="1">
            <a:spLocks noGrp="1"/>
          </p:cNvSpPr>
          <p:nvPr>
            <p:ph type="title" idx="7"/>
          </p:nvPr>
        </p:nvSpPr>
        <p:spPr>
          <a:xfrm>
            <a:off x="2750538" y="3095650"/>
            <a:ext cx="1152600" cy="10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1" name="Google Shape;331;p31"/>
          <p:cNvSpPr txBox="1">
            <a:spLocks noGrp="1"/>
          </p:cNvSpPr>
          <p:nvPr>
            <p:ph type="subTitle" idx="9"/>
          </p:nvPr>
        </p:nvSpPr>
        <p:spPr>
          <a:xfrm>
            <a:off x="3903138" y="33653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 spēle</a:t>
            </a:r>
            <a:endParaRPr/>
          </a:p>
        </p:txBody>
      </p:sp>
      <p:sp>
        <p:nvSpPr>
          <p:cNvPr id="332" name="Google Shape;332;p31"/>
          <p:cNvSpPr/>
          <p:nvPr/>
        </p:nvSpPr>
        <p:spPr>
          <a:xfrm>
            <a:off x="815900" y="681625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1"/>
          <p:cNvSpPr/>
          <p:nvPr/>
        </p:nvSpPr>
        <p:spPr>
          <a:xfrm>
            <a:off x="8149000" y="681625"/>
            <a:ext cx="179100" cy="1791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1"/>
          <p:cNvSpPr txBox="1">
            <a:spLocks noGrp="1"/>
          </p:cNvSpPr>
          <p:nvPr>
            <p:ph type="subTitle" idx="6"/>
          </p:nvPr>
        </p:nvSpPr>
        <p:spPr>
          <a:xfrm>
            <a:off x="1932788" y="1904150"/>
            <a:ext cx="2490300" cy="5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Pauls Morfijs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Qb3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49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70" name="Google Shape;570;p49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2" name="Google Shape;5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9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76" name="Google Shape;576;p49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Dāma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aizejot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b3,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apdraud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vienlaicīgi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gan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b7,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gan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f7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77" name="Google Shape;57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17804"/>
            <a:ext cx="3034400" cy="304739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Qe7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50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84" name="Google Shape;584;p50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0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6" name="Google Shape;5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0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89" name="Google Shape;589;p50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90" name="Google Shape;590;p50"/>
          <p:cNvSpPr txBox="1"/>
          <p:nvPr/>
        </p:nvSpPr>
        <p:spPr>
          <a:xfrm>
            <a:off x="4193500" y="2402950"/>
            <a:ext cx="423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nolēma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aizsargāt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f7,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viņus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pasargāja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no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mata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91" name="Google Shape;59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43"/>
            <a:ext cx="3034399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Nc3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51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598" name="Google Shape;598;p51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0" name="Google Shape;60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1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03" name="Google Shape;603;p51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04" name="Google Shape;604;p51"/>
          <p:cNvSpPr txBox="1"/>
          <p:nvPr/>
        </p:nvSpPr>
        <p:spPr>
          <a:xfrm>
            <a:off x="4193500" y="2402950"/>
            <a:ext cx="423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izlemj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uzlabot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savu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figūru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aktivitāti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labāk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nekā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nokaut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kārtējo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pretinieka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05" name="Google Shape;60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19974"/>
            <a:ext cx="3034399" cy="304305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c6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52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612" name="Google Shape;612;p52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2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" name="Google Shape;6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2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17" name="Google Shape;617;p52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18" name="Google Shape;618;p52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Dāma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tagad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sāniski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aizsargā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b7, jo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c7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aizgāja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c6.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19" name="Google Shape;61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4300"/>
            <a:ext cx="3034399" cy="30343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Bg5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53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626" name="Google Shape;626;p53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3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8" name="Google Shape;62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3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31" name="Google Shape;631;p53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32" name="Google Shape;632;p53"/>
          <p:cNvSpPr txBox="1"/>
          <p:nvPr/>
        </p:nvSpPr>
        <p:spPr>
          <a:xfrm>
            <a:off x="4193500" y="2402950"/>
            <a:ext cx="423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novieto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c1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g5, un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tādejādi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“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piesien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”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f6 pie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melnās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Dāmas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aizsardzībai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33" name="Google Shape;63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15622"/>
            <a:ext cx="3034400" cy="305175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b5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54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640" name="Google Shape;640;p54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2" name="Google Shape;6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4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45" name="Google Shape;645;p54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46" name="Google Shape;646;p54"/>
          <p:cNvSpPr txBox="1"/>
          <p:nvPr/>
        </p:nvSpPr>
        <p:spPr>
          <a:xfrm>
            <a:off x="4193500" y="2402950"/>
            <a:ext cx="423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nodomu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uzbrukt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baltajiem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izlēma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bandinieku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b7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iet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b5.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47" name="Google Shape;647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4300"/>
            <a:ext cx="3034400" cy="303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 Nxb5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55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654" name="Google Shape;654;p55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5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6" name="Google Shape;6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55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59" name="Google Shape;659;p55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60" name="Google Shape;660;p55"/>
          <p:cNvSpPr txBox="1"/>
          <p:nvPr/>
        </p:nvSpPr>
        <p:spPr>
          <a:xfrm>
            <a:off x="4193500" y="2402950"/>
            <a:ext cx="423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upurē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savu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atbrīvotu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ceļu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savām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figūrām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uzbrukt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karalim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61" name="Google Shape;661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4300"/>
            <a:ext cx="3034399" cy="30343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 cxb5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56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668" name="Google Shape;668;p56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6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0" name="Google Shape;67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6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73" name="Google Shape;673;p56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74" name="Google Shape;674;p56"/>
          <p:cNvSpPr txBox="1"/>
          <p:nvPr/>
        </p:nvSpPr>
        <p:spPr>
          <a:xfrm>
            <a:off x="4193500" y="2402950"/>
            <a:ext cx="423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???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nenojauš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drīz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būs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sakāve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Wingdings" pitchFamily="2" charset="2"/>
              </a:rPr>
              <a:t>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75" name="Google Shape;67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4300"/>
            <a:ext cx="3034399" cy="30343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11. Bxb5+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57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682" name="Google Shape;682;p57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7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4" name="Google Shape;68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7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87" name="Google Shape;687;p57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88" name="Google Shape;688;p57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Balto kauliņu laidnis b5 nokauj pretinieku bandinieku b5, kas arī vienlaicīgi piesauc šahu.</a:t>
            </a:r>
            <a:endParaRPr sz="16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89" name="Google Shape;68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43"/>
            <a:ext cx="3034400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11. Nbd7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58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696" name="Google Shape;696;p58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8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8" name="Google Shape;69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8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01" name="Google Shape;701;p58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02" name="Google Shape;702;p58"/>
          <p:cNvSpPr txBox="1"/>
          <p:nvPr/>
        </p:nvSpPr>
        <p:spPr>
          <a:xfrm>
            <a:off x="4193500" y="2402950"/>
            <a:ext cx="423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attīsta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aizsargā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no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pieteiktā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šahu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bet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neilgu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03" name="Google Shape;70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43"/>
            <a:ext cx="3034399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>
            <a:spLocks noGrp="1"/>
          </p:cNvSpPr>
          <p:nvPr>
            <p:ph type="title"/>
          </p:nvPr>
        </p:nvSpPr>
        <p:spPr>
          <a:xfrm>
            <a:off x="4820350" y="265945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Pauls Morfijs</a:t>
            </a:r>
            <a:endParaRPr/>
          </a:p>
        </p:txBody>
      </p:sp>
      <p:sp>
        <p:nvSpPr>
          <p:cNvPr id="340" name="Google Shape;340;p32"/>
          <p:cNvSpPr txBox="1">
            <a:spLocks noGrp="1"/>
          </p:cNvSpPr>
          <p:nvPr>
            <p:ph type="subTitle" idx="1"/>
          </p:nvPr>
        </p:nvSpPr>
        <p:spPr>
          <a:xfrm>
            <a:off x="5140600" y="3499575"/>
            <a:ext cx="2544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Neliela spēles uzvarētāja biogrāfija</a:t>
            </a:r>
            <a:endParaRPr/>
          </a:p>
        </p:txBody>
      </p:sp>
      <p:sp>
        <p:nvSpPr>
          <p:cNvPr id="341" name="Google Shape;341;p32"/>
          <p:cNvSpPr txBox="1">
            <a:spLocks noGrp="1"/>
          </p:cNvSpPr>
          <p:nvPr>
            <p:ph type="title" idx="2"/>
          </p:nvPr>
        </p:nvSpPr>
        <p:spPr>
          <a:xfrm>
            <a:off x="4820350" y="887025"/>
            <a:ext cx="318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42" name="Google Shape;342;p32"/>
          <p:cNvGrpSpPr/>
          <p:nvPr/>
        </p:nvGrpSpPr>
        <p:grpSpPr>
          <a:xfrm>
            <a:off x="5196100" y="1779225"/>
            <a:ext cx="2433900" cy="179100"/>
            <a:chOff x="5196100" y="2297550"/>
            <a:chExt cx="2433900" cy="179100"/>
          </a:xfrm>
        </p:grpSpPr>
        <p:sp>
          <p:nvSpPr>
            <p:cNvPr id="343" name="Google Shape;343;p32"/>
            <p:cNvSpPr/>
            <p:nvPr/>
          </p:nvSpPr>
          <p:spPr>
            <a:xfrm>
              <a:off x="5196100" y="2297550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7450900" y="2297550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 O-O-O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59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710" name="Google Shape;710;p59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9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2" name="Google Shape;71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9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15" name="Google Shape;715;p59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16" name="Google Shape;716;p59"/>
          <p:cNvSpPr txBox="1"/>
          <p:nvPr/>
        </p:nvSpPr>
        <p:spPr>
          <a:xfrm>
            <a:off x="4193500" y="2402950"/>
            <a:ext cx="42306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kauliņi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izpilda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garo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rokādi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0-0-0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kreiso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laukuma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pusi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aizsūtu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drošībā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arī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Tornis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nonāk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uzbrukuma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pozīcijā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pa d-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vertikāli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17" name="Google Shape;71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8621"/>
            <a:ext cx="3034399" cy="302575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 Rd8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60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724" name="Google Shape;724;p60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0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26" name="Google Shape;72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60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29" name="Google Shape;729;p60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30" name="Google Shape;730;p60"/>
          <p:cNvSpPr txBox="1"/>
          <p:nvPr/>
        </p:nvSpPr>
        <p:spPr>
          <a:xfrm>
            <a:off x="4193500" y="2402950"/>
            <a:ext cx="423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 a8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d8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apdraudēto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d7.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31" name="Google Shape;73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6457"/>
            <a:ext cx="3034399" cy="303009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13. Rxd7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61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738" name="Google Shape;738;p61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1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0" name="Google Shape;7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61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43" name="Google Shape;743;p61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44" name="Google Shape;744;p61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upurē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 d1,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nokaujot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pretinieka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d7,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tādejādi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atkal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apdraudot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pretinieku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b5.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45" name="Google Shape;74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6457"/>
            <a:ext cx="3034399" cy="303009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13. Rxd7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62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752" name="Google Shape;752;p62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2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54" name="Google Shape;75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62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57" name="Google Shape;757;p62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58" name="Google Shape;758;p62"/>
          <p:cNvSpPr txBox="1"/>
          <p:nvPr/>
        </p:nvSpPr>
        <p:spPr>
          <a:xfrm>
            <a:off x="4193500" y="2402950"/>
            <a:ext cx="423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izmanto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savu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iespēju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nokaut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 d7.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59" name="Google Shape;75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6458"/>
            <a:ext cx="3034400" cy="303009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14. Rd1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63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766" name="Google Shape;766;p63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3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8" name="Google Shape;76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63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71" name="Google Shape;771;p63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72" name="Google Shape;772;p63"/>
          <p:cNvSpPr txBox="1"/>
          <p:nvPr/>
        </p:nvSpPr>
        <p:spPr>
          <a:xfrm>
            <a:off x="4193500" y="2402950"/>
            <a:ext cx="42306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Tagad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kad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Zirdziņš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d7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vairs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nav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šaha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galdiņa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turpina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savu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uzbrukumu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melnajam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Karalim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pārvietojot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 h1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d1,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uzbrūkot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 d7,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kurš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nevar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kustēties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jo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sargā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!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73" name="Google Shape;77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50"/>
            <a:ext cx="3038700" cy="3038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14. Qe6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64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780" name="Google Shape;780;p64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4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2" name="Google Shape;78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64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85" name="Google Shape;785;p64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86" name="Google Shape;786;p64"/>
          <p:cNvSpPr txBox="1"/>
          <p:nvPr/>
        </p:nvSpPr>
        <p:spPr>
          <a:xfrm>
            <a:off x="4193500" y="2402950"/>
            <a:ext cx="42306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Pagaidām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melnajiem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par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vienu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vairāk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bet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viņi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knapi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var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pakustēties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tāpēc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cenšas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realizēt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Dāmu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apmaiņu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 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87" name="Google Shape;78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4300"/>
            <a:ext cx="3034399" cy="30343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15. Bxd7+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65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794" name="Google Shape;794;p65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5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6" name="Google Shape;79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65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99" name="Google Shape;799;p65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00" name="Google Shape;800;p65"/>
          <p:cNvSpPr txBox="1"/>
          <p:nvPr/>
        </p:nvSpPr>
        <p:spPr>
          <a:xfrm>
            <a:off x="4193500" y="2402950"/>
            <a:ext cx="423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b5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sāk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mēģināt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pieteikt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matu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aizejot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d7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piesakot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šahu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melnajam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karalim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801" name="Google Shape;80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43"/>
            <a:ext cx="3034400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15. Nxd7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66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808" name="Google Shape;808;p66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6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0" name="Google Shape;81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66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13" name="Google Shape;813;p66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14" name="Google Shape;814;p66"/>
          <p:cNvSpPr txBox="1"/>
          <p:nvPr/>
        </p:nvSpPr>
        <p:spPr>
          <a:xfrm>
            <a:off x="4193500" y="2402950"/>
            <a:ext cx="423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Mats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tagad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jau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kļuvis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neizbēgams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tāpēc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cenšas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glābt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situāciju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kā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var. Bet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Baltajiem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tas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jāredz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!!!!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815" name="Google Shape;815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30766"/>
            <a:ext cx="3034400" cy="302147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16. Qb8+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67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822" name="Google Shape;822;p67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7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24" name="Google Shape;82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67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7" name="Google Shape;827;p67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8" name="Google Shape;828;p67"/>
          <p:cNvSpPr txBox="1"/>
          <p:nvPr/>
        </p:nvSpPr>
        <p:spPr>
          <a:xfrm>
            <a:off x="4193500" y="2402950"/>
            <a:ext cx="423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b="1" dirty="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upurē</a:t>
            </a:r>
            <a:r>
              <a:rPr lang="en" sz="1600" b="1" dirty="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savu</a:t>
            </a:r>
            <a:r>
              <a:rPr lang="en" sz="1600" b="1" dirty="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Dāmu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 </a:t>
            </a:r>
            <a:r>
              <a:rPr lang="en" sz="1600" dirty="0" err="1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Vienīgā</a:t>
            </a:r>
            <a:r>
              <a:rPr lang="en" sz="1600" dirty="0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aizsardzība</a:t>
            </a:r>
            <a:r>
              <a:rPr lang="en" sz="1600" dirty="0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 – </a:t>
            </a:r>
            <a:r>
              <a:rPr lang="en" sz="1600" dirty="0" err="1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Zirdziņu</a:t>
            </a:r>
            <a:r>
              <a:rPr lang="en" sz="1600" dirty="0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 d7 </a:t>
            </a:r>
            <a:r>
              <a:rPr lang="en" sz="1600" dirty="0" err="1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nosist</a:t>
            </a:r>
            <a:r>
              <a:rPr lang="en" sz="1600" dirty="0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Dāmu</a:t>
            </a:r>
            <a:r>
              <a:rPr lang="en" sz="1600" dirty="0">
                <a:solidFill>
                  <a:schemeClr val="tx1"/>
                </a:solidFill>
                <a:latin typeface="Anaheim"/>
                <a:ea typeface="Anaheim"/>
                <a:cs typeface="Anaheim"/>
                <a:sym typeface="Anaheim"/>
              </a:rPr>
              <a:t> b8.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829" name="Google Shape;829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30766"/>
            <a:ext cx="3034400" cy="302147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16. Nxb8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68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836" name="Google Shape;836;p68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8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8" name="Google Shape;83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68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1" name="Google Shape;841;p68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2" name="Google Shape;842;p68"/>
          <p:cNvSpPr txBox="1"/>
          <p:nvPr/>
        </p:nvSpPr>
        <p:spPr>
          <a:xfrm>
            <a:off x="4193500" y="2402950"/>
            <a:ext cx="4230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Baltais</a:t>
            </a:r>
            <a:r>
              <a:rPr lang="en" sz="1600" b="1" dirty="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Tornis</a:t>
            </a:r>
            <a:r>
              <a:rPr lang="en" sz="1600" b="1" dirty="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 d1 </a:t>
            </a: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piesaka</a:t>
            </a:r>
            <a:r>
              <a:rPr lang="en" sz="1600" b="1" dirty="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 MATU 1 </a:t>
            </a:r>
            <a:r>
              <a:rPr lang="en" sz="1600" b="1" dirty="0" err="1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gājienā</a:t>
            </a:r>
            <a:r>
              <a:rPr lang="en" sz="1600" b="1" dirty="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!</a:t>
            </a:r>
            <a:endParaRPr sz="1600" b="1" dirty="0">
              <a:solidFill>
                <a:srgbClr val="FF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843" name="Google Shape;84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19973"/>
            <a:ext cx="3034400" cy="304305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>
            <a:spLocks noGrp="1"/>
          </p:cNvSpPr>
          <p:nvPr>
            <p:ph type="subTitle" idx="1"/>
          </p:nvPr>
        </p:nvSpPr>
        <p:spPr>
          <a:xfrm>
            <a:off x="720000" y="645425"/>
            <a:ext cx="3753300" cy="4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(1837 - 1884)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Iemācījos šahu 8 gados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13 gadu vecumā bija viens no labākajiem spēlētājiem valstī.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Nomira no sirdslēkmes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Miris 47 gadu vecumā</a:t>
            </a:r>
            <a:endParaRPr sz="1800"/>
          </a:p>
        </p:txBody>
      </p:sp>
      <p:sp>
        <p:nvSpPr>
          <p:cNvPr id="350" name="Google Shape;350;p33"/>
          <p:cNvSpPr/>
          <p:nvPr/>
        </p:nvSpPr>
        <p:spPr>
          <a:xfrm>
            <a:off x="5493664" y="964438"/>
            <a:ext cx="467100" cy="4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>
            <a:off x="7684913" y="964438"/>
            <a:ext cx="467100" cy="4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>
            <a:off x="5493651" y="3718862"/>
            <a:ext cx="467100" cy="4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>
            <a:off x="7684899" y="3718862"/>
            <a:ext cx="467100" cy="4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165" y="1172106"/>
            <a:ext cx="2146761" cy="281097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17. Rd8#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69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850" name="Google Shape;850;p69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9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2" name="Google Shape;85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69"/>
          <p:cNvSpPr txBox="1"/>
          <p:nvPr/>
        </p:nvSpPr>
        <p:spPr>
          <a:xfrm>
            <a:off x="4571993" y="1150990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55" name="Google Shape;855;p69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56" name="Google Shape;856;p69"/>
          <p:cNvSpPr txBox="1"/>
          <p:nvPr/>
        </p:nvSpPr>
        <p:spPr>
          <a:xfrm>
            <a:off x="4193500" y="2402950"/>
            <a:ext cx="4230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piesaka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matu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 d1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aizejot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uz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d8,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tādejādi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iesprostojot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Karali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gan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starp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paša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melnajiem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kauliņiem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gan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balto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Torni,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kurš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tiek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aizsargāts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Laidni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g5.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857" name="Google Shape;857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15640"/>
            <a:ext cx="3034399" cy="305170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0"/>
          <p:cNvSpPr txBox="1">
            <a:spLocks noGrp="1"/>
          </p:cNvSpPr>
          <p:nvPr>
            <p:ph type="title"/>
          </p:nvPr>
        </p:nvSpPr>
        <p:spPr>
          <a:xfrm>
            <a:off x="720000" y="23103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Paldies par uzmanību!</a:t>
            </a:r>
            <a:endParaRPr sz="5700"/>
          </a:p>
        </p:txBody>
      </p:sp>
      <p:sp>
        <p:nvSpPr>
          <p:cNvPr id="863" name="Google Shape;863;p70"/>
          <p:cNvSpPr txBox="1">
            <a:spLocks noGrp="1"/>
          </p:cNvSpPr>
          <p:nvPr>
            <p:ph type="subTitle" idx="1"/>
          </p:nvPr>
        </p:nvSpPr>
        <p:spPr>
          <a:xfrm>
            <a:off x="720000" y="3651600"/>
            <a:ext cx="34752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Liene</a:t>
            </a:r>
            <a:r>
              <a:rPr lang="en" dirty="0"/>
              <a:t> </a:t>
            </a:r>
            <a:r>
              <a:rPr lang="en" dirty="0" err="1"/>
              <a:t>Reklaite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liene.reklaite@svg.lv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Potatoh</a:t>
            </a:r>
            <a:r>
              <a:rPr lang="en" dirty="0"/>
              <a:t>&lt;3#0768</a:t>
            </a:r>
            <a:endParaRPr dirty="0"/>
          </a:p>
        </p:txBody>
      </p:sp>
      <p:pic>
        <p:nvPicPr>
          <p:cNvPr id="864" name="Google Shape;864;p70"/>
          <p:cNvPicPr preferRelativeResize="0"/>
          <p:nvPr/>
        </p:nvPicPr>
        <p:blipFill rotWithShape="1">
          <a:blip r:embed="rId4">
            <a:alphaModFix/>
          </a:blip>
          <a:srcRect l="20543" r="19157"/>
          <a:stretch/>
        </p:blipFill>
        <p:spPr>
          <a:xfrm>
            <a:off x="530325" y="4308375"/>
            <a:ext cx="261000" cy="2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5">
            <a:alphaModFix/>
          </a:blip>
          <a:srcRect l="52143" t="30733" b="24847"/>
          <a:stretch/>
        </p:blipFill>
        <p:spPr>
          <a:xfrm>
            <a:off x="530325" y="4006425"/>
            <a:ext cx="261000" cy="242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>
            <a:spLocks noGrp="1"/>
          </p:cNvSpPr>
          <p:nvPr>
            <p:ph type="title"/>
          </p:nvPr>
        </p:nvSpPr>
        <p:spPr>
          <a:xfrm>
            <a:off x="1010350" y="265945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Opera Game</a:t>
            </a:r>
            <a:endParaRPr/>
          </a:p>
        </p:txBody>
      </p:sp>
      <p:sp>
        <p:nvSpPr>
          <p:cNvPr id="360" name="Google Shape;360;p34"/>
          <p:cNvSpPr txBox="1">
            <a:spLocks noGrp="1"/>
          </p:cNvSpPr>
          <p:nvPr>
            <p:ph type="title" idx="2"/>
          </p:nvPr>
        </p:nvSpPr>
        <p:spPr>
          <a:xfrm>
            <a:off x="1010350" y="887025"/>
            <a:ext cx="318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1" name="Google Shape;361;p34"/>
          <p:cNvSpPr txBox="1">
            <a:spLocks noGrp="1"/>
          </p:cNvSpPr>
          <p:nvPr>
            <p:ph type="subTitle" idx="1"/>
          </p:nvPr>
        </p:nvSpPr>
        <p:spPr>
          <a:xfrm>
            <a:off x="1330600" y="3668375"/>
            <a:ext cx="2544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Fakti par notikušo spēli</a:t>
            </a:r>
            <a:endParaRPr/>
          </a:p>
        </p:txBody>
      </p:sp>
      <p:grpSp>
        <p:nvGrpSpPr>
          <p:cNvPr id="362" name="Google Shape;362;p34"/>
          <p:cNvGrpSpPr/>
          <p:nvPr/>
        </p:nvGrpSpPr>
        <p:grpSpPr>
          <a:xfrm>
            <a:off x="1386100" y="1779225"/>
            <a:ext cx="2433900" cy="179100"/>
            <a:chOff x="5196100" y="2297550"/>
            <a:chExt cx="2433900" cy="179100"/>
          </a:xfrm>
        </p:grpSpPr>
        <p:sp>
          <p:nvSpPr>
            <p:cNvPr id="363" name="Google Shape;363;p34"/>
            <p:cNvSpPr/>
            <p:nvPr/>
          </p:nvSpPr>
          <p:spPr>
            <a:xfrm>
              <a:off x="5196100" y="2297550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7450900" y="2297550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720000" y="496475"/>
            <a:ext cx="4655400" cy="40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1858. gads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Tiek uzskatīta par Pola Morfija labāko spēli.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Operas nams Parīzē.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Spēlēja pret diviem spēcīgiem amatieriem: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vācu muižnieks Kārlis II, Brunsvikas hercogs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franču aristokrāts Comte Isouard de Vovenargues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Kuri gan konsultējās visas spēles garumā, gan darbojās kā partneri pret Morfiju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Operas spēles nosaukums radies tāpēc, ka spēle tika spēlēta kastē, kamēr uz skatuves tika izrādīta opera</a:t>
            </a:r>
            <a:endParaRPr sz="1800"/>
          </a:p>
        </p:txBody>
      </p:sp>
      <p:grpSp>
        <p:nvGrpSpPr>
          <p:cNvPr id="370" name="Google Shape;370;p35"/>
          <p:cNvGrpSpPr/>
          <p:nvPr/>
        </p:nvGrpSpPr>
        <p:grpSpPr>
          <a:xfrm>
            <a:off x="5683024" y="1432946"/>
            <a:ext cx="2750902" cy="2277618"/>
            <a:chOff x="5673099" y="1739783"/>
            <a:chExt cx="2750902" cy="2277618"/>
          </a:xfrm>
        </p:grpSpPr>
        <p:sp>
          <p:nvSpPr>
            <p:cNvPr id="371" name="Google Shape;371;p35"/>
            <p:cNvSpPr/>
            <p:nvPr/>
          </p:nvSpPr>
          <p:spPr>
            <a:xfrm>
              <a:off x="5673099" y="1739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6251499" y="1739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6829899" y="1739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7408299" y="1739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7986699" y="1739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5673099" y="25522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6251499" y="25522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6829899" y="25522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7408299" y="25522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7986699" y="25522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5673099" y="3364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6251499" y="3364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6829899" y="3364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7408299" y="3364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7986699" y="3364783"/>
              <a:ext cx="437302" cy="652618"/>
            </a:xfrm>
            <a:custGeom>
              <a:avLst/>
              <a:gdLst/>
              <a:ahLst/>
              <a:cxnLst/>
              <a:rect l="l" t="t" r="r" b="b"/>
              <a:pathLst>
                <a:path w="10618" h="15846" extrusionOk="0">
                  <a:moveTo>
                    <a:pt x="5188" y="0"/>
                  </a:moveTo>
                  <a:cubicBezTo>
                    <a:pt x="3806" y="0"/>
                    <a:pt x="2682" y="1111"/>
                    <a:pt x="2669" y="2505"/>
                  </a:cubicBezTo>
                  <a:cubicBezTo>
                    <a:pt x="2669" y="3603"/>
                    <a:pt x="3373" y="4551"/>
                    <a:pt x="4361" y="4889"/>
                  </a:cubicBezTo>
                  <a:cubicBezTo>
                    <a:pt x="1923" y="5105"/>
                    <a:pt x="1613" y="6080"/>
                    <a:pt x="3400" y="6284"/>
                  </a:cubicBezTo>
                  <a:cubicBezTo>
                    <a:pt x="3576" y="8857"/>
                    <a:pt x="3305" y="11024"/>
                    <a:pt x="2235" y="11822"/>
                  </a:cubicBezTo>
                  <a:cubicBezTo>
                    <a:pt x="1165" y="12622"/>
                    <a:pt x="515" y="12879"/>
                    <a:pt x="488" y="13326"/>
                  </a:cubicBezTo>
                  <a:cubicBezTo>
                    <a:pt x="461" y="13773"/>
                    <a:pt x="746" y="14030"/>
                    <a:pt x="1030" y="14125"/>
                  </a:cubicBezTo>
                  <a:cubicBezTo>
                    <a:pt x="123" y="14531"/>
                    <a:pt x="0" y="14897"/>
                    <a:pt x="231" y="15222"/>
                  </a:cubicBezTo>
                  <a:cubicBezTo>
                    <a:pt x="529" y="15629"/>
                    <a:pt x="1436" y="15791"/>
                    <a:pt x="2790" y="15818"/>
                  </a:cubicBezTo>
                  <a:cubicBezTo>
                    <a:pt x="3373" y="15831"/>
                    <a:pt x="4213" y="15845"/>
                    <a:pt x="5107" y="15845"/>
                  </a:cubicBezTo>
                  <a:lnTo>
                    <a:pt x="6474" y="15845"/>
                  </a:lnTo>
                  <a:cubicBezTo>
                    <a:pt x="6488" y="15845"/>
                    <a:pt x="6515" y="15831"/>
                    <a:pt x="6542" y="15831"/>
                  </a:cubicBezTo>
                  <a:lnTo>
                    <a:pt x="7016" y="15831"/>
                  </a:lnTo>
                  <a:cubicBezTo>
                    <a:pt x="7151" y="15818"/>
                    <a:pt x="7273" y="15818"/>
                    <a:pt x="7395" y="15818"/>
                  </a:cubicBezTo>
                  <a:lnTo>
                    <a:pt x="7436" y="15818"/>
                  </a:lnTo>
                  <a:cubicBezTo>
                    <a:pt x="7557" y="15804"/>
                    <a:pt x="7666" y="15804"/>
                    <a:pt x="7774" y="15791"/>
                  </a:cubicBezTo>
                  <a:lnTo>
                    <a:pt x="7855" y="15791"/>
                  </a:lnTo>
                  <a:cubicBezTo>
                    <a:pt x="7964" y="15791"/>
                    <a:pt x="8086" y="15777"/>
                    <a:pt x="8194" y="15764"/>
                  </a:cubicBezTo>
                  <a:lnTo>
                    <a:pt x="8248" y="15764"/>
                  </a:lnTo>
                  <a:cubicBezTo>
                    <a:pt x="8343" y="15764"/>
                    <a:pt x="8438" y="15750"/>
                    <a:pt x="8532" y="15737"/>
                  </a:cubicBezTo>
                  <a:lnTo>
                    <a:pt x="8586" y="15737"/>
                  </a:lnTo>
                  <a:cubicBezTo>
                    <a:pt x="8682" y="15723"/>
                    <a:pt x="8776" y="15723"/>
                    <a:pt x="8857" y="15710"/>
                  </a:cubicBezTo>
                  <a:cubicBezTo>
                    <a:pt x="8884" y="15710"/>
                    <a:pt x="8899" y="15696"/>
                    <a:pt x="8912" y="15696"/>
                  </a:cubicBezTo>
                  <a:cubicBezTo>
                    <a:pt x="9007" y="15683"/>
                    <a:pt x="9088" y="15669"/>
                    <a:pt x="9169" y="15656"/>
                  </a:cubicBezTo>
                  <a:cubicBezTo>
                    <a:pt x="10510" y="15425"/>
                    <a:pt x="10618" y="14450"/>
                    <a:pt x="9521" y="14206"/>
                  </a:cubicBezTo>
                  <a:cubicBezTo>
                    <a:pt x="10036" y="13773"/>
                    <a:pt x="10226" y="12974"/>
                    <a:pt x="9589" y="12757"/>
                  </a:cubicBezTo>
                  <a:cubicBezTo>
                    <a:pt x="8939" y="12541"/>
                    <a:pt x="7801" y="11850"/>
                    <a:pt x="7178" y="10320"/>
                  </a:cubicBezTo>
                  <a:cubicBezTo>
                    <a:pt x="6596" y="8897"/>
                    <a:pt x="6826" y="6595"/>
                    <a:pt x="6853" y="6297"/>
                  </a:cubicBezTo>
                  <a:cubicBezTo>
                    <a:pt x="6853" y="6270"/>
                    <a:pt x="6867" y="6257"/>
                    <a:pt x="6867" y="6257"/>
                  </a:cubicBezTo>
                  <a:cubicBezTo>
                    <a:pt x="6867" y="6257"/>
                    <a:pt x="7896" y="6243"/>
                    <a:pt x="8140" y="5891"/>
                  </a:cubicBezTo>
                  <a:cubicBezTo>
                    <a:pt x="8397" y="5539"/>
                    <a:pt x="7368" y="5038"/>
                    <a:pt x="6000" y="4889"/>
                  </a:cubicBezTo>
                  <a:cubicBezTo>
                    <a:pt x="6975" y="4551"/>
                    <a:pt x="7680" y="3616"/>
                    <a:pt x="7693" y="2519"/>
                  </a:cubicBezTo>
                  <a:cubicBezTo>
                    <a:pt x="7693" y="2438"/>
                    <a:pt x="7680" y="2370"/>
                    <a:pt x="7680" y="2288"/>
                  </a:cubicBezTo>
                  <a:cubicBezTo>
                    <a:pt x="7680" y="2261"/>
                    <a:pt x="7680" y="2234"/>
                    <a:pt x="7666" y="2207"/>
                  </a:cubicBezTo>
                  <a:cubicBezTo>
                    <a:pt x="7666" y="2153"/>
                    <a:pt x="7653" y="2113"/>
                    <a:pt x="7653" y="2059"/>
                  </a:cubicBezTo>
                  <a:cubicBezTo>
                    <a:pt x="7638" y="2032"/>
                    <a:pt x="7638" y="2004"/>
                    <a:pt x="7625" y="1963"/>
                  </a:cubicBezTo>
                  <a:cubicBezTo>
                    <a:pt x="7611" y="1923"/>
                    <a:pt x="7611" y="1869"/>
                    <a:pt x="7598" y="1828"/>
                  </a:cubicBezTo>
                  <a:cubicBezTo>
                    <a:pt x="7584" y="1801"/>
                    <a:pt x="7571" y="1774"/>
                    <a:pt x="7571" y="1747"/>
                  </a:cubicBezTo>
                  <a:cubicBezTo>
                    <a:pt x="7557" y="1692"/>
                    <a:pt x="7530" y="1652"/>
                    <a:pt x="7517" y="1598"/>
                  </a:cubicBezTo>
                  <a:cubicBezTo>
                    <a:pt x="7503" y="1571"/>
                    <a:pt x="7503" y="1557"/>
                    <a:pt x="7490" y="1530"/>
                  </a:cubicBezTo>
                  <a:cubicBezTo>
                    <a:pt x="7463" y="1463"/>
                    <a:pt x="7422" y="1395"/>
                    <a:pt x="7395" y="1327"/>
                  </a:cubicBezTo>
                  <a:cubicBezTo>
                    <a:pt x="7382" y="1313"/>
                    <a:pt x="7382" y="1300"/>
                    <a:pt x="7368" y="1300"/>
                  </a:cubicBezTo>
                  <a:cubicBezTo>
                    <a:pt x="7341" y="1246"/>
                    <a:pt x="7313" y="1192"/>
                    <a:pt x="7273" y="1138"/>
                  </a:cubicBezTo>
                  <a:cubicBezTo>
                    <a:pt x="7259" y="1111"/>
                    <a:pt x="7246" y="1097"/>
                    <a:pt x="7232" y="1069"/>
                  </a:cubicBezTo>
                  <a:cubicBezTo>
                    <a:pt x="7205" y="1029"/>
                    <a:pt x="7178" y="988"/>
                    <a:pt x="7151" y="961"/>
                  </a:cubicBezTo>
                  <a:cubicBezTo>
                    <a:pt x="7124" y="934"/>
                    <a:pt x="7111" y="907"/>
                    <a:pt x="7084" y="880"/>
                  </a:cubicBezTo>
                  <a:cubicBezTo>
                    <a:pt x="7057" y="853"/>
                    <a:pt x="7030" y="826"/>
                    <a:pt x="7003" y="786"/>
                  </a:cubicBezTo>
                  <a:cubicBezTo>
                    <a:pt x="6975" y="772"/>
                    <a:pt x="6961" y="744"/>
                    <a:pt x="6934" y="717"/>
                  </a:cubicBezTo>
                  <a:cubicBezTo>
                    <a:pt x="6907" y="690"/>
                    <a:pt x="6867" y="663"/>
                    <a:pt x="6840" y="636"/>
                  </a:cubicBezTo>
                  <a:lnTo>
                    <a:pt x="6772" y="569"/>
                  </a:lnTo>
                  <a:cubicBezTo>
                    <a:pt x="6718" y="528"/>
                    <a:pt x="6677" y="501"/>
                    <a:pt x="6636" y="474"/>
                  </a:cubicBezTo>
                  <a:lnTo>
                    <a:pt x="6515" y="392"/>
                  </a:lnTo>
                  <a:cubicBezTo>
                    <a:pt x="6488" y="365"/>
                    <a:pt x="6447" y="352"/>
                    <a:pt x="6420" y="325"/>
                  </a:cubicBezTo>
                  <a:cubicBezTo>
                    <a:pt x="6380" y="311"/>
                    <a:pt x="6352" y="298"/>
                    <a:pt x="6311" y="271"/>
                  </a:cubicBezTo>
                  <a:cubicBezTo>
                    <a:pt x="6284" y="257"/>
                    <a:pt x="6244" y="244"/>
                    <a:pt x="6217" y="230"/>
                  </a:cubicBezTo>
                  <a:cubicBezTo>
                    <a:pt x="6176" y="217"/>
                    <a:pt x="6149" y="203"/>
                    <a:pt x="6109" y="190"/>
                  </a:cubicBezTo>
                  <a:cubicBezTo>
                    <a:pt x="6082" y="176"/>
                    <a:pt x="6040" y="163"/>
                    <a:pt x="6000" y="149"/>
                  </a:cubicBezTo>
                  <a:cubicBezTo>
                    <a:pt x="5973" y="136"/>
                    <a:pt x="5932" y="122"/>
                    <a:pt x="5892" y="109"/>
                  </a:cubicBezTo>
                  <a:cubicBezTo>
                    <a:pt x="5892" y="109"/>
                    <a:pt x="5878" y="109"/>
                    <a:pt x="5865" y="94"/>
                  </a:cubicBezTo>
                  <a:lnTo>
                    <a:pt x="5865" y="94"/>
                  </a:lnTo>
                  <a:cubicBezTo>
                    <a:pt x="5865" y="94"/>
                    <a:pt x="5865" y="102"/>
                    <a:pt x="5870" y="106"/>
                  </a:cubicBezTo>
                  <a:lnTo>
                    <a:pt x="5870" y="106"/>
                  </a:lnTo>
                  <a:cubicBezTo>
                    <a:pt x="5656" y="39"/>
                    <a:pt x="5429" y="0"/>
                    <a:pt x="5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>
            <a:spLocks noGrp="1"/>
          </p:cNvSpPr>
          <p:nvPr>
            <p:ph type="title"/>
          </p:nvPr>
        </p:nvSpPr>
        <p:spPr>
          <a:xfrm>
            <a:off x="4820350" y="2659450"/>
            <a:ext cx="31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 Spēle</a:t>
            </a:r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subTitle" idx="1"/>
          </p:nvPr>
        </p:nvSpPr>
        <p:spPr>
          <a:xfrm>
            <a:off x="5140600" y="3499575"/>
            <a:ext cx="2544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 spēles gājieni pēc kārtas</a:t>
            </a:r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2"/>
          </p:nvPr>
        </p:nvSpPr>
        <p:spPr>
          <a:xfrm>
            <a:off x="4820350" y="887025"/>
            <a:ext cx="318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93" name="Google Shape;393;p36"/>
          <p:cNvGrpSpPr/>
          <p:nvPr/>
        </p:nvGrpSpPr>
        <p:grpSpPr>
          <a:xfrm>
            <a:off x="5196100" y="1779225"/>
            <a:ext cx="2433900" cy="179100"/>
            <a:chOff x="5196100" y="2297550"/>
            <a:chExt cx="2433900" cy="179100"/>
          </a:xfrm>
        </p:grpSpPr>
        <p:sp>
          <p:nvSpPr>
            <p:cNvPr id="394" name="Google Shape;394;p36"/>
            <p:cNvSpPr/>
            <p:nvPr/>
          </p:nvSpPr>
          <p:spPr>
            <a:xfrm>
              <a:off x="5196100" y="2297550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7450900" y="2297550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1. e4</a:t>
            </a:r>
            <a:endParaRPr/>
          </a:p>
        </p:txBody>
      </p:sp>
      <p:grpSp>
        <p:nvGrpSpPr>
          <p:cNvPr id="401" name="Google Shape;401;p37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402" name="Google Shape;402;p37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4" name="Google Shape;4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 txBox="1"/>
          <p:nvPr/>
        </p:nvSpPr>
        <p:spPr>
          <a:xfrm>
            <a:off x="4602043" y="1139353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08" name="Google Shape;40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6463"/>
            <a:ext cx="3034399" cy="303007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9" name="Google Shape;409;p37"/>
          <p:cNvSpPr txBox="1"/>
          <p:nvPr/>
        </p:nvSpPr>
        <p:spPr>
          <a:xfrm>
            <a:off x="4193500" y="2402950"/>
            <a:ext cx="423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Morfija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vispopulārākais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pirmais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gājiens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kas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atver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diagonāli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f1-a6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priekš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Laidņa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f1.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1. e5</a:t>
            </a:r>
            <a:endParaRPr/>
          </a:p>
        </p:txBody>
      </p:sp>
      <p:grpSp>
        <p:nvGrpSpPr>
          <p:cNvPr id="415" name="Google Shape;415;p38"/>
          <p:cNvGrpSpPr/>
          <p:nvPr/>
        </p:nvGrpSpPr>
        <p:grpSpPr>
          <a:xfrm>
            <a:off x="815900" y="681625"/>
            <a:ext cx="7512200" cy="179100"/>
            <a:chOff x="815900" y="681625"/>
            <a:chExt cx="7512200" cy="179100"/>
          </a:xfrm>
        </p:grpSpPr>
        <p:sp>
          <p:nvSpPr>
            <p:cNvPr id="416" name="Google Shape;416;p38"/>
            <p:cNvSpPr/>
            <p:nvPr/>
          </p:nvSpPr>
          <p:spPr>
            <a:xfrm>
              <a:off x="8159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8149000" y="681625"/>
              <a:ext cx="179100" cy="1791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8" name="Google Shape;4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88" y="1069800"/>
            <a:ext cx="408542" cy="56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412" y="1632375"/>
            <a:ext cx="547938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8"/>
          <p:cNvSpPr txBox="1"/>
          <p:nvPr/>
        </p:nvSpPr>
        <p:spPr>
          <a:xfrm>
            <a:off x="4602043" y="1139353"/>
            <a:ext cx="157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Pauls Morfijs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1" name="Google Shape;421;p38"/>
          <p:cNvSpPr txBox="1"/>
          <p:nvPr/>
        </p:nvSpPr>
        <p:spPr>
          <a:xfrm>
            <a:off x="4602043" y="1632387"/>
            <a:ext cx="21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Vācu muižnieks un 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franču aristrokāts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2" name="Google Shape;422;p38"/>
          <p:cNvSpPr txBox="1"/>
          <p:nvPr/>
        </p:nvSpPr>
        <p:spPr>
          <a:xfrm>
            <a:off x="4193500" y="2402950"/>
            <a:ext cx="423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</a:pP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Melnie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izdara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tādu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pašu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gājienu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tikai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no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savām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600" dirty="0" err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pozīcijām</a:t>
            </a:r>
            <a:r>
              <a:rPr lang="en" sz="1600" dirty="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</a:t>
            </a:r>
            <a:endParaRPr sz="1600" dirty="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23" name="Google Shape;42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00" y="1222138"/>
            <a:ext cx="3034399" cy="303871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merican Chess Day by Slidesgo">
  <a:themeElements>
    <a:clrScheme name="Simple Light">
      <a:dk1>
        <a:srgbClr val="523E32"/>
      </a:dk1>
      <a:lt1>
        <a:srgbClr val="816353"/>
      </a:lt1>
      <a:dk2>
        <a:srgbClr val="719972"/>
      </a:dk2>
      <a:lt2>
        <a:srgbClr val="F7F0E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23E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1036</Words>
  <Application>Microsoft Macintosh PowerPoint</Application>
  <PresentationFormat>On-screen Show (16:9)</PresentationFormat>
  <Paragraphs>201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Anaheim</vt:lpstr>
      <vt:lpstr>Arial</vt:lpstr>
      <vt:lpstr>Oranienbaum</vt:lpstr>
      <vt:lpstr>Roboto Condensed Light</vt:lpstr>
      <vt:lpstr>American Chess Day by Slidesgo</vt:lpstr>
      <vt:lpstr>The opera game</vt:lpstr>
      <vt:lpstr> SATURS</vt:lpstr>
      <vt:lpstr>Pauls Morfijs</vt:lpstr>
      <vt:lpstr>PowerPoint Presentation</vt:lpstr>
      <vt:lpstr>The Opera Game</vt:lpstr>
      <vt:lpstr>PowerPoint Presentation</vt:lpstr>
      <vt:lpstr>Pati Spēle</vt:lpstr>
      <vt:lpstr>1. e4</vt:lpstr>
      <vt:lpstr>1. e5</vt:lpstr>
      <vt:lpstr>2. Nf3 </vt:lpstr>
      <vt:lpstr>2. d6 </vt:lpstr>
      <vt:lpstr>3. d4 </vt:lpstr>
      <vt:lpstr>3. Bg4  </vt:lpstr>
      <vt:lpstr>4. dxe5 </vt:lpstr>
      <vt:lpstr>4. Bxf3 </vt:lpstr>
      <vt:lpstr>5. Qxf3 </vt:lpstr>
      <vt:lpstr>5. dxe5 </vt:lpstr>
      <vt:lpstr>6. Bc4 </vt:lpstr>
      <vt:lpstr>6. Nf6 </vt:lpstr>
      <vt:lpstr>7. Qb3 </vt:lpstr>
      <vt:lpstr>7. Qe7 </vt:lpstr>
      <vt:lpstr>8. Nc3 </vt:lpstr>
      <vt:lpstr>8. c6 </vt:lpstr>
      <vt:lpstr>9. Bg5 </vt:lpstr>
      <vt:lpstr>9. b5 </vt:lpstr>
      <vt:lpstr>10. Nxb5 </vt:lpstr>
      <vt:lpstr>10. cxb5 </vt:lpstr>
      <vt:lpstr>11. Bxb5+ </vt:lpstr>
      <vt:lpstr>11. Nbd7 </vt:lpstr>
      <vt:lpstr>12. O-O-O </vt:lpstr>
      <vt:lpstr>12. Rd8 </vt:lpstr>
      <vt:lpstr>13. Rxd7 </vt:lpstr>
      <vt:lpstr>13. Rxd7 </vt:lpstr>
      <vt:lpstr>14. Rd1 </vt:lpstr>
      <vt:lpstr>14. Qe6 </vt:lpstr>
      <vt:lpstr>15. Bxd7+ </vt:lpstr>
      <vt:lpstr>15. Nxd7 </vt:lpstr>
      <vt:lpstr>16. Qb8+ </vt:lpstr>
      <vt:lpstr>16. Nxb8 </vt:lpstr>
      <vt:lpstr>17. Rd8# 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opera game</dc:title>
  <cp:lastModifiedBy>Microsoft Office User</cp:lastModifiedBy>
  <cp:revision>30</cp:revision>
  <dcterms:modified xsi:type="dcterms:W3CDTF">2024-01-31T09:29:56Z</dcterms:modified>
</cp:coreProperties>
</file>